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6.xml" ContentType="application/vnd.openxmlformats-officedocument.theme+xml"/>
  <Override PartName="/ppt/notesSlides/notesSlide1.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notesSlides/notesSlide12.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notesSlides/notesSlide13.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modernComment_1746_603BD699.xml" ContentType="application/vnd.ms-powerpoint.comments+xml"/>
  <Override PartName="/ppt/charts/chartEx1.xml" ContentType="application/vnd.ms-office.chartex+xml"/>
  <Override PartName="/ppt/charts/style7.xml" ContentType="application/vnd.ms-office.chartstyle+xml"/>
  <Override PartName="/ppt/charts/colors7.xml" ContentType="application/vnd.ms-office.chartcolorstyle+xml"/>
  <Override PartName="/ppt/tags/tag131.xml" ContentType="application/vnd.openxmlformats-officedocument.presentationml.tags+xml"/>
  <Override PartName="/ppt/tags/tag132.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notesSlides/notesSlide22.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5.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6.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7.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8.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9.xml" ContentType="application/vnd.openxmlformats-officedocument.presentationml.notesSlide+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141.xml" ContentType="application/vnd.openxmlformats-officedocument.presentationml.tags+xml"/>
  <Override PartName="/ppt/tags/tag142.xml" ContentType="application/vnd.openxmlformats-officedocument.presentationml.tags+xml"/>
  <Override PartName="/ppt/notesSlides/notesSlide3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43.xml" ContentType="application/vnd.openxmlformats-officedocument.presentationml.tags+xml"/>
  <Override PartName="/ppt/tags/tag144.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3" r:id="rId5"/>
    <p:sldMasterId id="2147483703" r:id="rId6"/>
    <p:sldMasterId id="2147483727" r:id="rId7"/>
    <p:sldMasterId id="2147483754" r:id="rId8"/>
  </p:sldMasterIdLst>
  <p:notesMasterIdLst>
    <p:notesMasterId r:id="rId54"/>
  </p:notesMasterIdLst>
  <p:sldIdLst>
    <p:sldId id="264" r:id="rId9"/>
    <p:sldId id="2145705743" r:id="rId10"/>
    <p:sldId id="2145705744" r:id="rId11"/>
    <p:sldId id="5762" r:id="rId12"/>
    <p:sldId id="2145705825" r:id="rId13"/>
    <p:sldId id="2145705830" r:id="rId14"/>
    <p:sldId id="2145705739" r:id="rId15"/>
    <p:sldId id="2145705823" r:id="rId16"/>
    <p:sldId id="2145705828" r:id="rId17"/>
    <p:sldId id="5647" r:id="rId18"/>
    <p:sldId id="5641" r:id="rId19"/>
    <p:sldId id="5593" r:id="rId20"/>
    <p:sldId id="2145705745" r:id="rId21"/>
    <p:sldId id="2145705736" r:id="rId22"/>
    <p:sldId id="2145705746" r:id="rId23"/>
    <p:sldId id="2145705731" r:id="rId24"/>
    <p:sldId id="2145705753" r:id="rId25"/>
    <p:sldId id="2145705732" r:id="rId26"/>
    <p:sldId id="5787" r:id="rId27"/>
    <p:sldId id="2145705807" r:id="rId28"/>
    <p:sldId id="2145705809" r:id="rId29"/>
    <p:sldId id="5958" r:id="rId30"/>
    <p:sldId id="5793" r:id="rId31"/>
    <p:sldId id="2145705803" r:id="rId32"/>
    <p:sldId id="2145705831" r:id="rId33"/>
    <p:sldId id="5775" r:id="rId34"/>
    <p:sldId id="2145705832" r:id="rId35"/>
    <p:sldId id="263" r:id="rId36"/>
    <p:sldId id="2145705818" r:id="rId37"/>
    <p:sldId id="2145705827" r:id="rId38"/>
    <p:sldId id="274" r:id="rId39"/>
    <p:sldId id="271" r:id="rId40"/>
    <p:sldId id="272" r:id="rId41"/>
    <p:sldId id="273" r:id="rId42"/>
    <p:sldId id="2145705748" r:id="rId43"/>
    <p:sldId id="5790" r:id="rId44"/>
    <p:sldId id="317" r:id="rId45"/>
    <p:sldId id="5782" r:id="rId46"/>
    <p:sldId id="2145705804" r:id="rId47"/>
    <p:sldId id="2145705829" r:id="rId48"/>
    <p:sldId id="2145705817" r:id="rId49"/>
    <p:sldId id="5778" r:id="rId50"/>
    <p:sldId id="5780" r:id="rId51"/>
    <p:sldId id="2145705796" r:id="rId52"/>
    <p:sldId id="2145705811" r:id="rId53"/>
  </p:sldIdLst>
  <p:sldSz cx="12192000" cy="6858000"/>
  <p:notesSz cx="6854825" cy="9240838"/>
  <p:custDataLst>
    <p:tags r:id="rId5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B3F561-79A4-5DB5-A747-1BE67584D68A}" name="Szurpicki, Sarah (LEO)" initials="S(" userId="S::szurpickis@michigan.gov::9a652351-c0e6-43f0-861a-fb7187965df6" providerId="AD"/>
  <p188:author id="{35D8E462-2A45-B18C-A5C7-F1F41854B59F}" name="MacMaster, Rachel (LEO)" initials="RM" userId="MacMaster, Rachel (LEO)" providerId="None"/>
  <p188:author id="{BB6CC394-B6CF-196E-741C-7AA8023CB609}" name="Camara Lewis" initials="CL" userId="S::LewisC16@michigan.gov::9aebfbdb-4e8f-4ebd-9ef4-ac2e1f88b89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25C"/>
    <a:srgbClr val="1C3E51"/>
    <a:srgbClr val="B0E2F2"/>
    <a:srgbClr val="FFC000"/>
    <a:srgbClr val="F27F00"/>
    <a:srgbClr val="C95001"/>
    <a:srgbClr val="525252"/>
    <a:srgbClr val="78B4DC"/>
    <a:srgbClr val="5C9ABF"/>
    <a:srgbClr val="00B2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435F3D-83E4-441A-8602-EB495CB1F1A3}" v="1698" vWet="1700" dt="2022-10-05T22:25:23.080"/>
    <p1510:client id="{462F2617-E248-492C-B581-3EBDF60A93E8}" v="411" dt="2022-10-06T15:27:50.618"/>
    <p1510:client id="{4BB709FB-3914-C68A-1A96-D5278053C3AE}" v="13" dt="2022-10-05T20:45:18.734"/>
    <p1510:client id="{6364B614-52E3-4349-9F67-4D451C6F68C2}" vWet="2" dt="2022-10-06T12:49:21.778"/>
    <p1510:client id="{93EC2D2F-FD49-9D30-013E-C2A46237C813}" v="1295" dt="2022-10-06T01:43:28.078"/>
    <p1510:client id="{F3A649CB-49DE-4FDD-8A81-59C8B001ADF6}" v="5211" dt="2022-10-05T22:55:22.5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tags" Target="tags/tag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theme" Target="theme/theme1.xml"/><Relationship Id="rId5" Type="http://schemas.openxmlformats.org/officeDocument/2006/relationships/slideMaster" Target="slideMasters/slideMaster2.xml"/><Relationship Id="rId61" Type="http://schemas.microsoft.com/office/2015/10/relationships/revisionInfo" Target="revisionInfo.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tableStyles" Target="tableStyle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notesMaster" Target="notesMasters/notesMaster1.xml"/><Relationship Id="rId62"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viewProps" Target="viewProps.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zurpicki, Sarah (LEO)" userId="9a652351-c0e6-43f0-861a-fb7187965df6" providerId="ADAL" clId="{462F2617-E248-492C-B581-3EBDF60A93E8}"/>
    <pc:docChg chg="undo custSel addSld delSld modSld">
      <pc:chgData name="Szurpicki, Sarah (LEO)" userId="9a652351-c0e6-43f0-861a-fb7187965df6" providerId="ADAL" clId="{462F2617-E248-492C-B581-3EBDF60A93E8}" dt="2022-10-06T15:27:50.618" v="396" actId="27918"/>
      <pc:docMkLst>
        <pc:docMk/>
      </pc:docMkLst>
      <pc:sldChg chg="del">
        <pc:chgData name="Szurpicki, Sarah (LEO)" userId="9a652351-c0e6-43f0-861a-fb7187965df6" providerId="ADAL" clId="{462F2617-E248-492C-B581-3EBDF60A93E8}" dt="2022-10-06T13:14:58.883" v="223" actId="47"/>
        <pc:sldMkLst>
          <pc:docMk/>
          <pc:sldMk cId="2838426785" sldId="258"/>
        </pc:sldMkLst>
      </pc:sldChg>
      <pc:sldChg chg="addSp delSp modSp mod">
        <pc:chgData name="Szurpicki, Sarah (LEO)" userId="9a652351-c0e6-43f0-861a-fb7187965df6" providerId="ADAL" clId="{462F2617-E248-492C-B581-3EBDF60A93E8}" dt="2022-10-06T13:05:26.322" v="131" actId="6549"/>
        <pc:sldMkLst>
          <pc:docMk/>
          <pc:sldMk cId="811681086" sldId="5775"/>
        </pc:sldMkLst>
        <pc:spChg chg="add del mod">
          <ac:chgData name="Szurpicki, Sarah (LEO)" userId="9a652351-c0e6-43f0-861a-fb7187965df6" providerId="ADAL" clId="{462F2617-E248-492C-B581-3EBDF60A93E8}" dt="2022-10-06T13:05:26.322" v="131" actId="6549"/>
          <ac:spMkLst>
            <pc:docMk/>
            <pc:sldMk cId="811681086" sldId="5775"/>
            <ac:spMk id="9" creationId="{EF65E0F8-786D-8F1B-9B7A-E8E56B2BFCED}"/>
          </ac:spMkLst>
        </pc:spChg>
        <pc:spChg chg="mod">
          <ac:chgData name="Szurpicki, Sarah (LEO)" userId="9a652351-c0e6-43f0-861a-fb7187965df6" providerId="ADAL" clId="{462F2617-E248-492C-B581-3EBDF60A93E8}" dt="2022-10-06T12:37:03.121" v="16" actId="1076"/>
          <ac:spMkLst>
            <pc:docMk/>
            <pc:sldMk cId="811681086" sldId="5775"/>
            <ac:spMk id="55" creationId="{19155EC2-6062-4D42-9A89-DB353599395F}"/>
          </ac:spMkLst>
        </pc:spChg>
      </pc:sldChg>
      <pc:sldChg chg="modNotesTx">
        <pc:chgData name="Szurpicki, Sarah (LEO)" userId="9a652351-c0e6-43f0-861a-fb7187965df6" providerId="ADAL" clId="{462F2617-E248-492C-B581-3EBDF60A93E8}" dt="2022-10-06T13:17:14.749" v="386" actId="20577"/>
        <pc:sldMkLst>
          <pc:docMk/>
          <pc:sldMk cId="2176357105" sldId="5778"/>
        </pc:sldMkLst>
      </pc:sldChg>
      <pc:sldChg chg="modSp mod">
        <pc:chgData name="Szurpicki, Sarah (LEO)" userId="9a652351-c0e6-43f0-861a-fb7187965df6" providerId="ADAL" clId="{462F2617-E248-492C-B581-3EBDF60A93E8}" dt="2022-10-06T13:16:44.775" v="385" actId="20577"/>
        <pc:sldMkLst>
          <pc:docMk/>
          <pc:sldMk cId="2959544482" sldId="5780"/>
        </pc:sldMkLst>
        <pc:spChg chg="mod">
          <ac:chgData name="Szurpicki, Sarah (LEO)" userId="9a652351-c0e6-43f0-861a-fb7187965df6" providerId="ADAL" clId="{462F2617-E248-492C-B581-3EBDF60A93E8}" dt="2022-10-06T13:16:25.802" v="328" actId="20577"/>
          <ac:spMkLst>
            <pc:docMk/>
            <pc:sldMk cId="2959544482" sldId="5780"/>
            <ac:spMk id="16" creationId="{F3BEA6C6-8C4A-4BFA-92DB-5F2A039AE2E4}"/>
          </ac:spMkLst>
        </pc:spChg>
        <pc:spChg chg="mod">
          <ac:chgData name="Szurpicki, Sarah (LEO)" userId="9a652351-c0e6-43f0-861a-fb7187965df6" providerId="ADAL" clId="{462F2617-E248-492C-B581-3EBDF60A93E8}" dt="2022-10-06T13:16:37.112" v="372" actId="20577"/>
          <ac:spMkLst>
            <pc:docMk/>
            <pc:sldMk cId="2959544482" sldId="5780"/>
            <ac:spMk id="21" creationId="{26E20598-A8D2-4D0B-9D09-AA919EF699DF}"/>
          </ac:spMkLst>
        </pc:spChg>
        <pc:spChg chg="mod">
          <ac:chgData name="Szurpicki, Sarah (LEO)" userId="9a652351-c0e6-43f0-861a-fb7187965df6" providerId="ADAL" clId="{462F2617-E248-492C-B581-3EBDF60A93E8}" dt="2022-10-06T13:16:44.775" v="385" actId="20577"/>
          <ac:spMkLst>
            <pc:docMk/>
            <pc:sldMk cId="2959544482" sldId="5780"/>
            <ac:spMk id="24" creationId="{AA485A29-8977-4AFC-91CB-A951A50A1CF6}"/>
          </ac:spMkLst>
        </pc:spChg>
      </pc:sldChg>
      <pc:sldChg chg="modNotesTx">
        <pc:chgData name="Szurpicki, Sarah (LEO)" userId="9a652351-c0e6-43f0-861a-fb7187965df6" providerId="ADAL" clId="{462F2617-E248-492C-B581-3EBDF60A93E8}" dt="2022-10-06T12:51:32.274" v="73" actId="20577"/>
        <pc:sldMkLst>
          <pc:docMk/>
          <pc:sldMk cId="905844616" sldId="2145705753"/>
        </pc:sldMkLst>
      </pc:sldChg>
      <pc:sldChg chg="delCm">
        <pc:chgData name="Szurpicki, Sarah (LEO)" userId="9a652351-c0e6-43f0-861a-fb7187965df6" providerId="ADAL" clId="{462F2617-E248-492C-B581-3EBDF60A93E8}" dt="2022-10-06T12:50:33.307" v="72"/>
        <pc:sldMkLst>
          <pc:docMk/>
          <pc:sldMk cId="1891661524" sldId="2145705796"/>
        </pc:sldMkLst>
      </pc:sldChg>
      <pc:sldChg chg="modSp mod">
        <pc:chgData name="Szurpicki, Sarah (LEO)" userId="9a652351-c0e6-43f0-861a-fb7187965df6" providerId="ADAL" clId="{462F2617-E248-492C-B581-3EBDF60A93E8}" dt="2022-10-06T13:17:25.259" v="388" actId="20577"/>
        <pc:sldMkLst>
          <pc:docMk/>
          <pc:sldMk cId="1512996367" sldId="2145705829"/>
        </pc:sldMkLst>
        <pc:spChg chg="mod">
          <ac:chgData name="Szurpicki, Sarah (LEO)" userId="9a652351-c0e6-43f0-861a-fb7187965df6" providerId="ADAL" clId="{462F2617-E248-492C-B581-3EBDF60A93E8}" dt="2022-10-06T13:17:25.259" v="388" actId="20577"/>
          <ac:spMkLst>
            <pc:docMk/>
            <pc:sldMk cId="1512996367" sldId="2145705829"/>
            <ac:spMk id="19" creationId="{092BF5A0-6EA0-6879-5E1C-1B78AC746581}"/>
          </ac:spMkLst>
        </pc:spChg>
        <pc:spChg chg="mod">
          <ac:chgData name="Szurpicki, Sarah (LEO)" userId="9a652351-c0e6-43f0-861a-fb7187965df6" providerId="ADAL" clId="{462F2617-E248-492C-B581-3EBDF60A93E8}" dt="2022-10-06T12:37:55.475" v="62" actId="20577"/>
          <ac:spMkLst>
            <pc:docMk/>
            <pc:sldMk cId="1512996367" sldId="2145705829"/>
            <ac:spMk id="21" creationId="{5692B1FA-F53E-26BE-B4D5-761AA7802E10}"/>
          </ac:spMkLst>
        </pc:spChg>
        <pc:spChg chg="mod">
          <ac:chgData name="Szurpicki, Sarah (LEO)" userId="9a652351-c0e6-43f0-861a-fb7187965df6" providerId="ADAL" clId="{462F2617-E248-492C-B581-3EBDF60A93E8}" dt="2022-10-06T13:00:52.140" v="89" actId="20577"/>
          <ac:spMkLst>
            <pc:docMk/>
            <pc:sldMk cId="1512996367" sldId="2145705829"/>
            <ac:spMk id="27" creationId="{EAB2E507-56B1-0DCE-A7FA-0A8BC2EA10DE}"/>
          </ac:spMkLst>
        </pc:spChg>
        <pc:spChg chg="mod">
          <ac:chgData name="Szurpicki, Sarah (LEO)" userId="9a652351-c0e6-43f0-861a-fb7187965df6" providerId="ADAL" clId="{462F2617-E248-492C-B581-3EBDF60A93E8}" dt="2022-10-06T12:37:40.450" v="42" actId="20577"/>
          <ac:spMkLst>
            <pc:docMk/>
            <pc:sldMk cId="1512996367" sldId="2145705829"/>
            <ac:spMk id="29" creationId="{1DFF3ACA-1ED0-5BE1-350D-B5C2FF6087CC}"/>
          </ac:spMkLst>
        </pc:spChg>
        <pc:spChg chg="mod">
          <ac:chgData name="Szurpicki, Sarah (LEO)" userId="9a652351-c0e6-43f0-861a-fb7187965df6" providerId="ADAL" clId="{462F2617-E248-492C-B581-3EBDF60A93E8}" dt="2022-10-06T12:59:47.741" v="82" actId="20577"/>
          <ac:spMkLst>
            <pc:docMk/>
            <pc:sldMk cId="1512996367" sldId="2145705829"/>
            <ac:spMk id="35" creationId="{B3F3E3E6-96A7-1010-E141-172881E6F1B8}"/>
          </ac:spMkLst>
        </pc:spChg>
      </pc:sldChg>
      <pc:sldChg chg="addSp delSp modSp add mod modClrScheme chgLayout">
        <pc:chgData name="Szurpicki, Sarah (LEO)" userId="9a652351-c0e6-43f0-861a-fb7187965df6" providerId="ADAL" clId="{462F2617-E248-492C-B581-3EBDF60A93E8}" dt="2022-10-06T15:27:50.618" v="396" actId="27918"/>
        <pc:sldMkLst>
          <pc:docMk/>
          <pc:sldMk cId="2853960254" sldId="2145705832"/>
        </pc:sldMkLst>
        <pc:spChg chg="mod ord">
          <ac:chgData name="Szurpicki, Sarah (LEO)" userId="9a652351-c0e6-43f0-861a-fb7187965df6" providerId="ADAL" clId="{462F2617-E248-492C-B581-3EBDF60A93E8}" dt="2022-10-06T13:14:01.592" v="217" actId="255"/>
          <ac:spMkLst>
            <pc:docMk/>
            <pc:sldMk cId="2853960254" sldId="2145705832"/>
            <ac:spMk id="2" creationId="{F1D0AF48-015E-959A-086E-4B8A7695DC50}"/>
          </ac:spMkLst>
        </pc:spChg>
        <pc:spChg chg="mod">
          <ac:chgData name="Szurpicki, Sarah (LEO)" userId="9a652351-c0e6-43f0-861a-fb7187965df6" providerId="ADAL" clId="{462F2617-E248-492C-B581-3EBDF60A93E8}" dt="2022-10-06T13:14:07.952" v="218" actId="1076"/>
          <ac:spMkLst>
            <pc:docMk/>
            <pc:sldMk cId="2853960254" sldId="2145705832"/>
            <ac:spMk id="4" creationId="{A6F6245C-ECAF-6D32-F9C0-32CA9BF43E2E}"/>
          </ac:spMkLst>
        </pc:spChg>
        <pc:spChg chg="add del mod">
          <ac:chgData name="Szurpicki, Sarah (LEO)" userId="9a652351-c0e6-43f0-861a-fb7187965df6" providerId="ADAL" clId="{462F2617-E248-492C-B581-3EBDF60A93E8}" dt="2022-10-06T13:06:20.615" v="136" actId="1957"/>
          <ac:spMkLst>
            <pc:docMk/>
            <pc:sldMk cId="2853960254" sldId="2145705832"/>
            <ac:spMk id="5" creationId="{1B0B43A0-8739-A2A1-8142-68C299C9323B}"/>
          </ac:spMkLst>
        </pc:spChg>
        <pc:spChg chg="add del mod">
          <ac:chgData name="Szurpicki, Sarah (LEO)" userId="9a652351-c0e6-43f0-861a-fb7187965df6" providerId="ADAL" clId="{462F2617-E248-492C-B581-3EBDF60A93E8}" dt="2022-10-06T13:13:27.247" v="213" actId="478"/>
          <ac:spMkLst>
            <pc:docMk/>
            <pc:sldMk cId="2853960254" sldId="2145705832"/>
            <ac:spMk id="11" creationId="{B4FDD589-35E0-489E-B487-317229D18DEA}"/>
          </ac:spMkLst>
        </pc:spChg>
        <pc:spChg chg="add del mod">
          <ac:chgData name="Szurpicki, Sarah (LEO)" userId="9a652351-c0e6-43f0-861a-fb7187965df6" providerId="ADAL" clId="{462F2617-E248-492C-B581-3EBDF60A93E8}" dt="2022-10-06T13:14:56.765" v="222" actId="478"/>
          <ac:spMkLst>
            <pc:docMk/>
            <pc:sldMk cId="2853960254" sldId="2145705832"/>
            <ac:spMk id="13" creationId="{F7B9ECD8-2CC7-464F-A3DD-B439C05C5E5D}"/>
          </ac:spMkLst>
        </pc:spChg>
        <pc:graphicFrameChg chg="del">
          <ac:chgData name="Szurpicki, Sarah (LEO)" userId="9a652351-c0e6-43f0-861a-fb7187965df6" providerId="ADAL" clId="{462F2617-E248-492C-B581-3EBDF60A93E8}" dt="2022-10-06T13:06:10.716" v="133" actId="478"/>
          <ac:graphicFrameMkLst>
            <pc:docMk/>
            <pc:sldMk cId="2853960254" sldId="2145705832"/>
            <ac:graphicFrameMk id="8" creationId="{2A94A995-CAD1-8781-0115-56BA8134D636}"/>
          </ac:graphicFrameMkLst>
        </pc:graphicFrameChg>
        <pc:graphicFrameChg chg="add del mod ord">
          <ac:chgData name="Szurpicki, Sarah (LEO)" userId="9a652351-c0e6-43f0-861a-fb7187965df6" providerId="ADAL" clId="{462F2617-E248-492C-B581-3EBDF60A93E8}" dt="2022-10-06T13:14:56.765" v="222" actId="478"/>
          <ac:graphicFrameMkLst>
            <pc:docMk/>
            <pc:sldMk cId="2853960254" sldId="2145705832"/>
            <ac:graphicFrameMk id="9" creationId="{3F155E36-5C1D-723E-8E0A-5EF1E209D485}"/>
          </ac:graphicFrameMkLst>
        </pc:graphicFrame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_1682_F1AAC16.xlsx"/></Relationships>
</file>

<file path=ppt/charts/_rels/chart10.xml.rels><?xml version="1.0" encoding="UTF-8" standalone="yes"?>
<Relationships xmlns="http://schemas.openxmlformats.org/package/2006/relationships"><Relationship Id="rId3" Type="http://schemas.openxmlformats.org/officeDocument/2006/relationships/oleObject" Target="file:///C:\Users\MacMasterR\Downloads\RegionalPresentation_UP_WorkingSheet.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_7FE4DF63_806F814F.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_112_C7910748.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_10F_98F1DE17.xlsx"/><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_7FE4DF64_D6C47A1F.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https://stateofmichigan-my.sharepoint.com/personal/gandhin_michigan_gov/Documents/H_DRIVE_MIGRATION/Requests/Scott%20Powell/Workforce%20Board%20Presentation/Book1.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_1609_C50842BB.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_1609_C50842BB1.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_15D9_5F13D394.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_7FE4DF68_AA1BFA3E.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MacMasterR\Downloads\RegionalPresentation_UP_WorkingSheet.xlsx" TargetMode="External"/><Relationship Id="rId2" Type="http://schemas.microsoft.com/office/2011/relationships/chartColorStyle" Target="colors9.xml"/><Relationship Id="rId1" Type="http://schemas.microsoft.com/office/2011/relationships/chartStyle" Target="style9.xml"/></Relationships>
</file>

<file path=ppt/charts/_rels/chartEx1.xml.rels><?xml version="1.0" encoding="UTF-8" standalone="yes"?>
<Relationships xmlns="http://schemas.openxmlformats.org/package/2006/relationships"><Relationship Id="rId3" Type="http://schemas.microsoft.com/office/2011/relationships/chartColorStyle" Target="colors7.xml"/><Relationship Id="rId2" Type="http://schemas.microsoft.com/office/2011/relationships/chartStyle" Target="style7.xml"/><Relationship Id="rId1" Type="http://schemas.openxmlformats.org/officeDocument/2006/relationships/package" Target="../embeddings/Microsoft_Excel_Worksheet_1746_603BD699.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7426160337552741E-2"/>
          <c:y val="1.9188191881918819E-2"/>
          <c:w val="0.94514767932489441"/>
          <c:h val="0.96162361623616233"/>
        </c:manualLayout>
      </c:layout>
      <c:barChart>
        <c:barDir val="col"/>
        <c:grouping val="stacked"/>
        <c:varyColors val="0"/>
        <c:ser>
          <c:idx val="0"/>
          <c:order val="0"/>
          <c:spPr>
            <a:solidFill>
              <a:srgbClr val="C95001"/>
            </a:solidFill>
            <a:ln>
              <a:noFill/>
            </a:ln>
          </c:spPr>
          <c:invertIfNegative val="0"/>
          <c:val>
            <c:numRef>
              <c:f>Sheet1!$A$1:$B$1</c:f>
              <c:numCache>
                <c:formatCode>General</c:formatCode>
                <c:ptCount val="2"/>
                <c:pt idx="0">
                  <c:v>13</c:v>
                </c:pt>
                <c:pt idx="1">
                  <c:v>13</c:v>
                </c:pt>
              </c:numCache>
            </c:numRef>
          </c:val>
          <c:extLst>
            <c:ext xmlns:c16="http://schemas.microsoft.com/office/drawing/2014/chart" uri="{C3380CC4-5D6E-409C-BE32-E72D297353CC}">
              <c16:uniqueId val="{00000000-8046-40BF-A803-3FAEE2DB13DD}"/>
            </c:ext>
          </c:extLst>
        </c:ser>
        <c:ser>
          <c:idx val="1"/>
          <c:order val="1"/>
          <c:spPr>
            <a:solidFill>
              <a:schemeClr val="accent3"/>
            </a:solidFill>
            <a:ln>
              <a:noFill/>
            </a:ln>
          </c:spPr>
          <c:invertIfNegative val="0"/>
          <c:val>
            <c:numRef>
              <c:f>Sheet1!$A$2:$B$2</c:f>
              <c:numCache>
                <c:formatCode>General</c:formatCode>
                <c:ptCount val="2"/>
                <c:pt idx="0">
                  <c:v>19</c:v>
                </c:pt>
                <c:pt idx="1">
                  <c:v>25</c:v>
                </c:pt>
              </c:numCache>
            </c:numRef>
          </c:val>
          <c:extLst>
            <c:ext xmlns:c16="http://schemas.microsoft.com/office/drawing/2014/chart" uri="{C3380CC4-5D6E-409C-BE32-E72D297353CC}">
              <c16:uniqueId val="{00000001-8046-40BF-A803-3FAEE2DB13DD}"/>
            </c:ext>
          </c:extLst>
        </c:ser>
        <c:dLbls>
          <c:showLegendKey val="0"/>
          <c:showVal val="0"/>
          <c:showCatName val="0"/>
          <c:showSerName val="0"/>
          <c:showPercent val="0"/>
          <c:showBubbleSize val="0"/>
        </c:dLbls>
        <c:gapWidth val="80"/>
        <c:overlap val="100"/>
        <c:axId val="794674128"/>
        <c:axId val="1"/>
      </c:barChart>
      <c:catAx>
        <c:axId val="794674128"/>
        <c:scaling>
          <c:orientation val="minMax"/>
        </c:scaling>
        <c:delete val="0"/>
        <c:axPos val="b"/>
        <c:majorGridlines>
          <c:spPr>
            <a:ln>
              <a:noFill/>
            </a:ln>
          </c:spPr>
        </c:majorGridlines>
        <c:majorTickMark val="none"/>
        <c:minorTickMark val="none"/>
        <c:tickLblPos val="none"/>
        <c:spPr>
          <a:ln w="28575" algn="ctr">
            <a:solidFill>
              <a:srgbClr val="7F7F7F"/>
            </a:solidFill>
            <a:prstDash val="solid"/>
          </a:ln>
        </c:spPr>
        <c:crossAx val="1"/>
        <c:crosses val="min"/>
        <c:auto val="0"/>
        <c:lblAlgn val="ctr"/>
        <c:lblOffset val="100"/>
        <c:noMultiLvlLbl val="0"/>
      </c:catAx>
      <c:valAx>
        <c:axId val="1"/>
        <c:scaling>
          <c:orientation val="minMax"/>
          <c:max val="43"/>
          <c:min val="0"/>
        </c:scaling>
        <c:delete val="1"/>
        <c:axPos val="l"/>
        <c:numFmt formatCode="General" sourceLinked="1"/>
        <c:majorTickMark val="out"/>
        <c:minorTickMark val="none"/>
        <c:tickLblPos val="nextTo"/>
        <c:crossAx val="794674128"/>
        <c:crosses val="min"/>
        <c:crossBetween val="between"/>
      </c:valAx>
      <c:spPr>
        <a:ln>
          <a:noFill/>
        </a:ln>
      </c:spPr>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latin typeface="Arial" panose="020B0604020202020204" pitchFamily="34" charset="0"/>
                <a:cs typeface="Arial" panose="020B0604020202020204" pitchFamily="34" charset="0"/>
              </a:rPr>
              <a:t>Bachelor's Degree or Higher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1695844876258495E-2"/>
          <c:y val="8.0359719491021595E-2"/>
          <c:w val="0.90830415512374152"/>
          <c:h val="0.79428566247143739"/>
        </c:manualLayout>
      </c:layout>
      <c:barChart>
        <c:barDir val="col"/>
        <c:grouping val="clustered"/>
        <c:varyColors val="0"/>
        <c:ser>
          <c:idx val="0"/>
          <c:order val="0"/>
          <c:tx>
            <c:strRef>
              <c:f>'Attainment by RaceGender'!$B$33</c:f>
              <c:strCache>
                <c:ptCount val="1"/>
                <c:pt idx="0">
                  <c:v>Male</c:v>
                </c:pt>
              </c:strCache>
            </c:strRef>
          </c:tx>
          <c:spPr>
            <a:solidFill>
              <a:srgbClr val="00425C"/>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'Attainment by RaceGender'!$A$34:$A$38</c:f>
              <c:strCache>
                <c:ptCount val="5"/>
                <c:pt idx="0">
                  <c:v>White Alone</c:v>
                </c:pt>
                <c:pt idx="1">
                  <c:v>Black/African American</c:v>
                </c:pt>
                <c:pt idx="2">
                  <c:v>Native American</c:v>
                </c:pt>
                <c:pt idx="3">
                  <c:v>Two or More Races</c:v>
                </c:pt>
                <c:pt idx="4">
                  <c:v>Hispanic/Latino</c:v>
                </c:pt>
              </c:strCache>
            </c:strRef>
          </c:cat>
          <c:val>
            <c:numRef>
              <c:f>'Attainment by RaceGender'!$B$34:$B$38</c:f>
              <c:numCache>
                <c:formatCode>0.0%</c:formatCode>
                <c:ptCount val="5"/>
                <c:pt idx="0">
                  <c:v>0.25005980799034749</c:v>
                </c:pt>
                <c:pt idx="1">
                  <c:v>4.5718108831400532E-2</c:v>
                </c:pt>
                <c:pt idx="2">
                  <c:v>0.10761684939411426</c:v>
                </c:pt>
                <c:pt idx="3">
                  <c:v>0.20459484632101832</c:v>
                </c:pt>
                <c:pt idx="4">
                  <c:v>0.13261421319796954</c:v>
                </c:pt>
              </c:numCache>
            </c:numRef>
          </c:val>
          <c:extLst>
            <c:ext xmlns:c16="http://schemas.microsoft.com/office/drawing/2014/chart" uri="{C3380CC4-5D6E-409C-BE32-E72D297353CC}">
              <c16:uniqueId val="{00000000-3874-45B3-9FA8-2EE0C6DBCBB8}"/>
            </c:ext>
          </c:extLst>
        </c:ser>
        <c:ser>
          <c:idx val="1"/>
          <c:order val="1"/>
          <c:tx>
            <c:strRef>
              <c:f>'Attainment by RaceGender'!$C$33</c:f>
              <c:strCache>
                <c:ptCount val="1"/>
                <c:pt idx="0">
                  <c:v>Female</c:v>
                </c:pt>
              </c:strCache>
            </c:strRef>
          </c:tx>
          <c:spPr>
            <a:solidFill>
              <a:srgbClr val="C9500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'Attainment by RaceGender'!$A$34:$A$38</c:f>
              <c:strCache>
                <c:ptCount val="5"/>
                <c:pt idx="0">
                  <c:v>White Alone</c:v>
                </c:pt>
                <c:pt idx="1">
                  <c:v>Black/African American</c:v>
                </c:pt>
                <c:pt idx="2">
                  <c:v>Native American</c:v>
                </c:pt>
                <c:pt idx="3">
                  <c:v>Two or More Races</c:v>
                </c:pt>
                <c:pt idx="4">
                  <c:v>Hispanic/Latino</c:v>
                </c:pt>
              </c:strCache>
            </c:strRef>
          </c:cat>
          <c:val>
            <c:numRef>
              <c:f>'Attainment by RaceGender'!$C$34:$C$38</c:f>
              <c:numCache>
                <c:formatCode>0.0%</c:formatCode>
                <c:ptCount val="5"/>
                <c:pt idx="0">
                  <c:v>0.25891074387187224</c:v>
                </c:pt>
                <c:pt idx="1">
                  <c:v>0.1431297709923664</c:v>
                </c:pt>
                <c:pt idx="2">
                  <c:v>0.10020502306509482</c:v>
                </c:pt>
                <c:pt idx="3">
                  <c:v>0.29659127110544758</c:v>
                </c:pt>
                <c:pt idx="4">
                  <c:v>0.28130511463844798</c:v>
                </c:pt>
              </c:numCache>
            </c:numRef>
          </c:val>
          <c:extLst>
            <c:ext xmlns:c16="http://schemas.microsoft.com/office/drawing/2014/chart" uri="{C3380CC4-5D6E-409C-BE32-E72D297353CC}">
              <c16:uniqueId val="{00000001-3874-45B3-9FA8-2EE0C6DBCBB8}"/>
            </c:ext>
          </c:extLst>
        </c:ser>
        <c:dLbls>
          <c:dLblPos val="outEnd"/>
          <c:showLegendKey val="0"/>
          <c:showVal val="1"/>
          <c:showCatName val="0"/>
          <c:showSerName val="0"/>
          <c:showPercent val="0"/>
          <c:showBubbleSize val="0"/>
        </c:dLbls>
        <c:gapWidth val="219"/>
        <c:overlap val="-27"/>
        <c:axId val="1137655704"/>
        <c:axId val="1137657344"/>
      </c:barChart>
      <c:catAx>
        <c:axId val="1137655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37657344"/>
        <c:crosses val="autoZero"/>
        <c:auto val="1"/>
        <c:lblAlgn val="ctr"/>
        <c:lblOffset val="100"/>
        <c:noMultiLvlLbl val="0"/>
      </c:catAx>
      <c:valAx>
        <c:axId val="113765734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37655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a:latin typeface="Arial" panose="020B0604020202020204" pitchFamily="34" charset="0"/>
                <a:cs typeface="Arial" panose="020B0604020202020204" pitchFamily="34" charset="0"/>
              </a:rPr>
              <a:t>Median</a:t>
            </a:r>
            <a:r>
              <a:rPr lang="en-US" sz="1600" b="1" baseline="0">
                <a:latin typeface="Arial" panose="020B0604020202020204" pitchFamily="34" charset="0"/>
                <a:cs typeface="Arial" panose="020B0604020202020204" pitchFamily="34" charset="0"/>
              </a:rPr>
              <a:t> Annual Wages by Educational Attainment</a:t>
            </a:r>
            <a:endParaRPr lang="en-US" sz="1600" b="1">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for UP</c:v>
                </c:pt>
              </c:strCache>
            </c:strRef>
          </c:tx>
          <c:spPr>
            <a:solidFill>
              <a:srgbClr val="78B4DC"/>
            </a:solidFill>
            <a:ln>
              <a:noFill/>
            </a:ln>
            <a:effectLst/>
          </c:spPr>
          <c:invertIfNegative val="0"/>
          <c:dLbls>
            <c:dLbl>
              <c:idx val="0"/>
              <c:layout>
                <c:manualLayout>
                  <c:x val="-1.92808496124094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798-4358-95E3-26AE0197CEE0}"/>
                </c:ext>
              </c:extLst>
            </c:dLbl>
            <c:dLbl>
              <c:idx val="1"/>
              <c:layout>
                <c:manualLayout>
                  <c:x val="-1.4139289715766877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798-4358-95E3-26AE0197CEE0}"/>
                </c:ext>
              </c:extLst>
            </c:dLbl>
            <c:dLbl>
              <c:idx val="2"/>
              <c:layout>
                <c:manualLayout>
                  <c:x val="-1.156850976744557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798-4358-95E3-26AE0197CEE0}"/>
                </c:ext>
              </c:extLst>
            </c:dLbl>
            <c:dLbl>
              <c:idx val="3"/>
              <c:layout>
                <c:manualLayout>
                  <c:x val="-1.1568509767445721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798-4358-95E3-26AE0197CEE0}"/>
                </c:ext>
              </c:extLst>
            </c:dLbl>
            <c:dLbl>
              <c:idx val="4"/>
              <c:layout>
                <c:manualLayout>
                  <c:x val="-1.4139289715766782E-2"/>
                  <c:y val="5.798047610188531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798-4358-95E3-26AE0197CEE0}"/>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Less than a high school diploma</c:v>
                </c:pt>
                <c:pt idx="1">
                  <c:v>High school diploma</c:v>
                </c:pt>
                <c:pt idx="2">
                  <c:v>Some college or Associates degree</c:v>
                </c:pt>
                <c:pt idx="3">
                  <c:v>Bachelor's degree</c:v>
                </c:pt>
                <c:pt idx="4">
                  <c:v>Master's degree or higher</c:v>
                </c:pt>
              </c:strCache>
            </c:strRef>
          </c:cat>
          <c:val>
            <c:numRef>
              <c:f>Sheet1!$B$2:$B$6</c:f>
              <c:numCache>
                <c:formatCode>"$"#,##0_);[Red]\("$"#,##0\)</c:formatCode>
                <c:ptCount val="5"/>
                <c:pt idx="0">
                  <c:v>18685</c:v>
                </c:pt>
                <c:pt idx="1">
                  <c:v>26603</c:v>
                </c:pt>
                <c:pt idx="2">
                  <c:v>31793</c:v>
                </c:pt>
                <c:pt idx="3">
                  <c:v>44358</c:v>
                </c:pt>
                <c:pt idx="4">
                  <c:v>54423</c:v>
                </c:pt>
              </c:numCache>
            </c:numRef>
          </c:val>
          <c:extLst>
            <c:ext xmlns:c16="http://schemas.microsoft.com/office/drawing/2014/chart" uri="{C3380CC4-5D6E-409C-BE32-E72D297353CC}">
              <c16:uniqueId val="{00000000-2798-4358-95E3-26AE0197CEE0}"/>
            </c:ext>
          </c:extLst>
        </c:ser>
        <c:ser>
          <c:idx val="1"/>
          <c:order val="1"/>
          <c:tx>
            <c:strRef>
              <c:f>Sheet1!$C$1</c:f>
              <c:strCache>
                <c:ptCount val="1"/>
                <c:pt idx="0">
                  <c:v>for Michigan</c:v>
                </c:pt>
              </c:strCache>
            </c:strRef>
          </c:tx>
          <c:spPr>
            <a:solidFill>
              <a:srgbClr val="00425C"/>
            </a:solidFill>
            <a:ln>
              <a:noFill/>
            </a:ln>
            <a:effectLst/>
          </c:spPr>
          <c:invertIfNegative val="0"/>
          <c:dLbls>
            <c:dLbl>
              <c:idx val="0"/>
              <c:tx>
                <c:rich>
                  <a:bodyPr/>
                  <a:lstStyle/>
                  <a:p>
                    <a:r>
                      <a:rPr lang="en-US"/>
                      <a:t>$</a:t>
                    </a:r>
                    <a:fld id="{94B3B9D2-509B-40AF-AC99-7AE499A7EACE}"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2798-4358-95E3-26AE0197CEE0}"/>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Less than a high school diploma</c:v>
                </c:pt>
                <c:pt idx="1">
                  <c:v>High school diploma</c:v>
                </c:pt>
                <c:pt idx="2">
                  <c:v>Some college or Associates degree</c:v>
                </c:pt>
                <c:pt idx="3">
                  <c:v>Bachelor's degree</c:v>
                </c:pt>
                <c:pt idx="4">
                  <c:v>Master's degree or higher</c:v>
                </c:pt>
              </c:strCache>
            </c:strRef>
          </c:cat>
          <c:val>
            <c:numRef>
              <c:f>Sheet1!$C$2:$C$6</c:f>
              <c:numCache>
                <c:formatCode>"$"#,##0_);[Red]\("$"#,##0\)</c:formatCode>
                <c:ptCount val="5"/>
                <c:pt idx="0" formatCode="#,##0">
                  <c:v>23129</c:v>
                </c:pt>
                <c:pt idx="1">
                  <c:v>30900</c:v>
                </c:pt>
                <c:pt idx="2">
                  <c:v>36313</c:v>
                </c:pt>
                <c:pt idx="3">
                  <c:v>54452</c:v>
                </c:pt>
                <c:pt idx="4">
                  <c:v>72730</c:v>
                </c:pt>
              </c:numCache>
            </c:numRef>
          </c:val>
          <c:extLst>
            <c:ext xmlns:c16="http://schemas.microsoft.com/office/drawing/2014/chart" uri="{C3380CC4-5D6E-409C-BE32-E72D297353CC}">
              <c16:uniqueId val="{00000001-2798-4358-95E3-26AE0197CEE0}"/>
            </c:ext>
          </c:extLst>
        </c:ser>
        <c:dLbls>
          <c:dLblPos val="outEnd"/>
          <c:showLegendKey val="0"/>
          <c:showVal val="1"/>
          <c:showCatName val="0"/>
          <c:showSerName val="0"/>
          <c:showPercent val="0"/>
          <c:showBubbleSize val="0"/>
        </c:dLbls>
        <c:gapWidth val="150"/>
        <c:axId val="1581640568"/>
        <c:axId val="1581640896"/>
      </c:barChart>
      <c:catAx>
        <c:axId val="158164056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81640896"/>
        <c:crosses val="autoZero"/>
        <c:auto val="1"/>
        <c:lblAlgn val="ctr"/>
        <c:lblOffset val="100"/>
        <c:noMultiLvlLbl val="0"/>
      </c:catAx>
      <c:valAx>
        <c:axId val="158164089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8164056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27F0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Trade, Transportation, Utilities</c:v>
                </c:pt>
                <c:pt idx="1">
                  <c:v>Educational and Health Services</c:v>
                </c:pt>
                <c:pt idx="2">
                  <c:v>Manufacturing</c:v>
                </c:pt>
                <c:pt idx="3">
                  <c:v>Leisure and Hospitality</c:v>
                </c:pt>
                <c:pt idx="4">
                  <c:v>Professional and Business Services</c:v>
                </c:pt>
                <c:pt idx="5">
                  <c:v>Construction</c:v>
                </c:pt>
                <c:pt idx="6">
                  <c:v>Financial Activities</c:v>
                </c:pt>
                <c:pt idx="7">
                  <c:v>Other Services</c:v>
                </c:pt>
                <c:pt idx="8">
                  <c:v>Natural Resources and Mining</c:v>
                </c:pt>
                <c:pt idx="9">
                  <c:v>Information</c:v>
                </c:pt>
              </c:strCache>
            </c:strRef>
          </c:cat>
          <c:val>
            <c:numRef>
              <c:f>Sheet1!$B$2:$B$11</c:f>
              <c:numCache>
                <c:formatCode>_(* #,##0_);_(* \(#,##0\);_(* "-"??_);_(@_)</c:formatCode>
                <c:ptCount val="10"/>
                <c:pt idx="0">
                  <c:v>8132</c:v>
                </c:pt>
                <c:pt idx="1">
                  <c:v>7594</c:v>
                </c:pt>
                <c:pt idx="2">
                  <c:v>5600</c:v>
                </c:pt>
                <c:pt idx="3">
                  <c:v>4344</c:v>
                </c:pt>
                <c:pt idx="4">
                  <c:v>3324</c:v>
                </c:pt>
                <c:pt idx="5">
                  <c:v>2970</c:v>
                </c:pt>
                <c:pt idx="6">
                  <c:v>1965</c:v>
                </c:pt>
                <c:pt idx="7">
                  <c:v>1745</c:v>
                </c:pt>
                <c:pt idx="8">
                  <c:v>1228</c:v>
                </c:pt>
                <c:pt idx="9">
                  <c:v>557</c:v>
                </c:pt>
              </c:numCache>
            </c:numRef>
          </c:val>
          <c:extLst>
            <c:ext xmlns:c16="http://schemas.microsoft.com/office/drawing/2014/chart" uri="{C3380CC4-5D6E-409C-BE32-E72D297353CC}">
              <c16:uniqueId val="{00000000-88B9-4C42-9461-FAF6E23E88F9}"/>
            </c:ext>
          </c:extLst>
        </c:ser>
        <c:dLbls>
          <c:showLegendKey val="0"/>
          <c:showVal val="0"/>
          <c:showCatName val="0"/>
          <c:showSerName val="0"/>
          <c:showPercent val="0"/>
          <c:showBubbleSize val="0"/>
        </c:dLbls>
        <c:gapWidth val="100"/>
        <c:overlap val="-27"/>
        <c:axId val="1077286648"/>
        <c:axId val="1077291896"/>
      </c:barChart>
      <c:catAx>
        <c:axId val="1077286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77291896"/>
        <c:crosses val="autoZero"/>
        <c:auto val="1"/>
        <c:lblAlgn val="ctr"/>
        <c:lblOffset val="100"/>
        <c:noMultiLvlLbl val="0"/>
      </c:catAx>
      <c:valAx>
        <c:axId val="1077291896"/>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772866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Less than High School</c:v>
                </c:pt>
              </c:strCache>
            </c:strRef>
          </c:tx>
          <c:spPr>
            <a:solidFill>
              <a:srgbClr val="00425C"/>
            </a:solidFill>
            <a:ln>
              <a:noFill/>
            </a:ln>
            <a:effectLst/>
          </c:spPr>
          <c:invertIfNegative val="0"/>
          <c:cat>
            <c:strRef>
              <c:f>Sheet1!$A$2:$A$11</c:f>
              <c:strCache>
                <c:ptCount val="10"/>
                <c:pt idx="0">
                  <c:v>Information</c:v>
                </c:pt>
                <c:pt idx="1">
                  <c:v>Natural Resources and Mining</c:v>
                </c:pt>
                <c:pt idx="2">
                  <c:v>Other Services</c:v>
                </c:pt>
                <c:pt idx="3">
                  <c:v>Financial Activities</c:v>
                </c:pt>
                <c:pt idx="4">
                  <c:v>Professional and Business Services</c:v>
                </c:pt>
                <c:pt idx="5">
                  <c:v>Construction</c:v>
                </c:pt>
                <c:pt idx="6">
                  <c:v>Leisure and Hospitality</c:v>
                </c:pt>
                <c:pt idx="7">
                  <c:v>Manufacturing</c:v>
                </c:pt>
                <c:pt idx="8">
                  <c:v>Educational and Health Services</c:v>
                </c:pt>
                <c:pt idx="9">
                  <c:v>Trade, Transportation, Utilities</c:v>
                </c:pt>
              </c:strCache>
            </c:strRef>
          </c:cat>
          <c:val>
            <c:numRef>
              <c:f>Sheet1!$B$2:$B$11</c:f>
              <c:numCache>
                <c:formatCode>General</c:formatCode>
                <c:ptCount val="10"/>
                <c:pt idx="0">
                  <c:v>57</c:v>
                </c:pt>
                <c:pt idx="1">
                  <c:v>237</c:v>
                </c:pt>
                <c:pt idx="2">
                  <c:v>284</c:v>
                </c:pt>
                <c:pt idx="3">
                  <c:v>224</c:v>
                </c:pt>
                <c:pt idx="4">
                  <c:v>472</c:v>
                </c:pt>
                <c:pt idx="5">
                  <c:v>761</c:v>
                </c:pt>
                <c:pt idx="6">
                  <c:v>1178</c:v>
                </c:pt>
                <c:pt idx="7">
                  <c:v>1058</c:v>
                </c:pt>
                <c:pt idx="8">
                  <c:v>906</c:v>
                </c:pt>
                <c:pt idx="9">
                  <c:v>1611</c:v>
                </c:pt>
              </c:numCache>
            </c:numRef>
          </c:val>
          <c:extLst>
            <c:ext xmlns:c16="http://schemas.microsoft.com/office/drawing/2014/chart" uri="{C3380CC4-5D6E-409C-BE32-E72D297353CC}">
              <c16:uniqueId val="{00000000-78CC-426A-A5D6-7907DE18FC79}"/>
            </c:ext>
          </c:extLst>
        </c:ser>
        <c:ser>
          <c:idx val="1"/>
          <c:order val="1"/>
          <c:tx>
            <c:strRef>
              <c:f>Sheet1!$C$1</c:f>
              <c:strCache>
                <c:ptCount val="1"/>
                <c:pt idx="0">
                  <c:v>High School or Equivalent</c:v>
                </c:pt>
              </c:strCache>
            </c:strRef>
          </c:tx>
          <c:spPr>
            <a:solidFill>
              <a:srgbClr val="78B4DC"/>
            </a:solidFill>
            <a:ln>
              <a:noFill/>
            </a:ln>
            <a:effectLst/>
          </c:spPr>
          <c:invertIfNegative val="0"/>
          <c:cat>
            <c:strRef>
              <c:f>Sheet1!$A$2:$A$11</c:f>
              <c:strCache>
                <c:ptCount val="10"/>
                <c:pt idx="0">
                  <c:v>Information</c:v>
                </c:pt>
                <c:pt idx="1">
                  <c:v>Natural Resources and Mining</c:v>
                </c:pt>
                <c:pt idx="2">
                  <c:v>Other Services</c:v>
                </c:pt>
                <c:pt idx="3">
                  <c:v>Financial Activities</c:v>
                </c:pt>
                <c:pt idx="4">
                  <c:v>Professional and Business Services</c:v>
                </c:pt>
                <c:pt idx="5">
                  <c:v>Construction</c:v>
                </c:pt>
                <c:pt idx="6">
                  <c:v>Leisure and Hospitality</c:v>
                </c:pt>
                <c:pt idx="7">
                  <c:v>Manufacturing</c:v>
                </c:pt>
                <c:pt idx="8">
                  <c:v>Educational and Health Services</c:v>
                </c:pt>
                <c:pt idx="9">
                  <c:v>Trade, Transportation, Utilities</c:v>
                </c:pt>
              </c:strCache>
            </c:strRef>
          </c:cat>
          <c:val>
            <c:numRef>
              <c:f>Sheet1!$C$2:$C$11</c:f>
              <c:numCache>
                <c:formatCode>General</c:formatCode>
                <c:ptCount val="10"/>
                <c:pt idx="0">
                  <c:v>233</c:v>
                </c:pt>
                <c:pt idx="1">
                  <c:v>971</c:v>
                </c:pt>
                <c:pt idx="2">
                  <c:v>1028</c:v>
                </c:pt>
                <c:pt idx="3">
                  <c:v>937</c:v>
                </c:pt>
                <c:pt idx="4">
                  <c:v>1557</c:v>
                </c:pt>
                <c:pt idx="5">
                  <c:v>2413</c:v>
                </c:pt>
                <c:pt idx="6">
                  <c:v>2956</c:v>
                </c:pt>
                <c:pt idx="7">
                  <c:v>4042</c:v>
                </c:pt>
                <c:pt idx="8">
                  <c:v>3185</c:v>
                </c:pt>
                <c:pt idx="9">
                  <c:v>5678</c:v>
                </c:pt>
              </c:numCache>
            </c:numRef>
          </c:val>
          <c:extLst>
            <c:ext xmlns:c16="http://schemas.microsoft.com/office/drawing/2014/chart" uri="{C3380CC4-5D6E-409C-BE32-E72D297353CC}">
              <c16:uniqueId val="{00000001-78CC-426A-A5D6-7907DE18FC79}"/>
            </c:ext>
          </c:extLst>
        </c:ser>
        <c:ser>
          <c:idx val="2"/>
          <c:order val="2"/>
          <c:tx>
            <c:strRef>
              <c:f>Sheet1!$D$1</c:f>
              <c:strCache>
                <c:ptCount val="1"/>
                <c:pt idx="0">
                  <c:v>Some College or Associate</c:v>
                </c:pt>
              </c:strCache>
            </c:strRef>
          </c:tx>
          <c:spPr>
            <a:solidFill>
              <a:srgbClr val="C95001"/>
            </a:solidFill>
            <a:ln>
              <a:noFill/>
            </a:ln>
            <a:effectLst/>
          </c:spPr>
          <c:invertIfNegative val="0"/>
          <c:cat>
            <c:strRef>
              <c:f>Sheet1!$A$2:$A$11</c:f>
              <c:strCache>
                <c:ptCount val="10"/>
                <c:pt idx="0">
                  <c:v>Information</c:v>
                </c:pt>
                <c:pt idx="1">
                  <c:v>Natural Resources and Mining</c:v>
                </c:pt>
                <c:pt idx="2">
                  <c:v>Other Services</c:v>
                </c:pt>
                <c:pt idx="3">
                  <c:v>Financial Activities</c:v>
                </c:pt>
                <c:pt idx="4">
                  <c:v>Professional and Business Services</c:v>
                </c:pt>
                <c:pt idx="5">
                  <c:v>Construction</c:v>
                </c:pt>
                <c:pt idx="6">
                  <c:v>Leisure and Hospitality</c:v>
                </c:pt>
                <c:pt idx="7">
                  <c:v>Manufacturing</c:v>
                </c:pt>
                <c:pt idx="8">
                  <c:v>Educational and Health Services</c:v>
                </c:pt>
                <c:pt idx="9">
                  <c:v>Trade, Transportation, Utilities</c:v>
                </c:pt>
              </c:strCache>
            </c:strRef>
          </c:cat>
          <c:val>
            <c:numRef>
              <c:f>Sheet1!$D$2:$D$11</c:f>
              <c:numCache>
                <c:formatCode>General</c:formatCode>
                <c:ptCount val="10"/>
                <c:pt idx="0">
                  <c:v>306</c:v>
                </c:pt>
                <c:pt idx="1">
                  <c:v>839</c:v>
                </c:pt>
                <c:pt idx="2">
                  <c:v>1117</c:v>
                </c:pt>
                <c:pt idx="3">
                  <c:v>1147</c:v>
                </c:pt>
                <c:pt idx="4">
                  <c:v>1828</c:v>
                </c:pt>
                <c:pt idx="5">
                  <c:v>2065</c:v>
                </c:pt>
                <c:pt idx="6">
                  <c:v>2827</c:v>
                </c:pt>
                <c:pt idx="7">
                  <c:v>3748</c:v>
                </c:pt>
                <c:pt idx="8">
                  <c:v>4460</c:v>
                </c:pt>
                <c:pt idx="9">
                  <c:v>5439</c:v>
                </c:pt>
              </c:numCache>
            </c:numRef>
          </c:val>
          <c:extLst>
            <c:ext xmlns:c16="http://schemas.microsoft.com/office/drawing/2014/chart" uri="{C3380CC4-5D6E-409C-BE32-E72D297353CC}">
              <c16:uniqueId val="{00000002-78CC-426A-A5D6-7907DE18FC79}"/>
            </c:ext>
          </c:extLst>
        </c:ser>
        <c:ser>
          <c:idx val="3"/>
          <c:order val="3"/>
          <c:tx>
            <c:strRef>
              <c:f>Sheet1!$E$1</c:f>
              <c:strCache>
                <c:ptCount val="1"/>
                <c:pt idx="0">
                  <c:v>Bachelor's or Above</c:v>
                </c:pt>
              </c:strCache>
            </c:strRef>
          </c:tx>
          <c:spPr>
            <a:solidFill>
              <a:srgbClr val="FFC000"/>
            </a:solidFill>
            <a:ln>
              <a:noFill/>
            </a:ln>
            <a:effectLst/>
          </c:spPr>
          <c:invertIfNegative val="0"/>
          <c:cat>
            <c:strRef>
              <c:f>Sheet1!$A$2:$A$11</c:f>
              <c:strCache>
                <c:ptCount val="10"/>
                <c:pt idx="0">
                  <c:v>Information</c:v>
                </c:pt>
                <c:pt idx="1">
                  <c:v>Natural Resources and Mining</c:v>
                </c:pt>
                <c:pt idx="2">
                  <c:v>Other Services</c:v>
                </c:pt>
                <c:pt idx="3">
                  <c:v>Financial Activities</c:v>
                </c:pt>
                <c:pt idx="4">
                  <c:v>Professional and Business Services</c:v>
                </c:pt>
                <c:pt idx="5">
                  <c:v>Construction</c:v>
                </c:pt>
                <c:pt idx="6">
                  <c:v>Leisure and Hospitality</c:v>
                </c:pt>
                <c:pt idx="7">
                  <c:v>Manufacturing</c:v>
                </c:pt>
                <c:pt idx="8">
                  <c:v>Educational and Health Services</c:v>
                </c:pt>
                <c:pt idx="9">
                  <c:v>Trade, Transportation, Utilities</c:v>
                </c:pt>
              </c:strCache>
            </c:strRef>
          </c:cat>
          <c:val>
            <c:numRef>
              <c:f>Sheet1!$E$2:$E$11</c:f>
              <c:numCache>
                <c:formatCode>General</c:formatCode>
                <c:ptCount val="10"/>
                <c:pt idx="0">
                  <c:v>251</c:v>
                </c:pt>
                <c:pt idx="1">
                  <c:v>389</c:v>
                </c:pt>
                <c:pt idx="2">
                  <c:v>628</c:v>
                </c:pt>
                <c:pt idx="3">
                  <c:v>818</c:v>
                </c:pt>
                <c:pt idx="4">
                  <c:v>1496</c:v>
                </c:pt>
                <c:pt idx="5">
                  <c:v>905</c:v>
                </c:pt>
                <c:pt idx="6">
                  <c:v>1517</c:v>
                </c:pt>
                <c:pt idx="7">
                  <c:v>1852</c:v>
                </c:pt>
                <c:pt idx="8">
                  <c:v>3134</c:v>
                </c:pt>
                <c:pt idx="9">
                  <c:v>2693</c:v>
                </c:pt>
              </c:numCache>
            </c:numRef>
          </c:val>
          <c:extLst>
            <c:ext xmlns:c16="http://schemas.microsoft.com/office/drawing/2014/chart" uri="{C3380CC4-5D6E-409C-BE32-E72D297353CC}">
              <c16:uniqueId val="{00000003-78CC-426A-A5D6-7907DE18FC79}"/>
            </c:ext>
          </c:extLst>
        </c:ser>
        <c:dLbls>
          <c:showLegendKey val="0"/>
          <c:showVal val="0"/>
          <c:showCatName val="0"/>
          <c:showSerName val="0"/>
          <c:showPercent val="0"/>
          <c:showBubbleSize val="0"/>
        </c:dLbls>
        <c:gapWidth val="150"/>
        <c:overlap val="100"/>
        <c:axId val="874146496"/>
        <c:axId val="874142232"/>
        <c:extLst>
          <c:ext xmlns:c15="http://schemas.microsoft.com/office/drawing/2012/chart" uri="{02D57815-91ED-43cb-92C2-25804820EDAC}">
            <c15:filteredBarSeries>
              <c15:ser>
                <c:idx val="4"/>
                <c:order val="4"/>
                <c:tx>
                  <c:strRef>
                    <c:extLst>
                      <c:ext uri="{02D57815-91ED-43cb-92C2-25804820EDAC}">
                        <c15:formulaRef>
                          <c15:sqref>Sheet1!$F$1</c15:sqref>
                        </c15:formulaRef>
                      </c:ext>
                    </c:extLst>
                    <c:strCache>
                      <c:ptCount val="1"/>
                      <c:pt idx="0">
                        <c:v>Total</c:v>
                      </c:pt>
                    </c:strCache>
                  </c:strRef>
                </c:tx>
                <c:spPr>
                  <a:solidFill>
                    <a:schemeClr val="accent5"/>
                  </a:solidFill>
                  <a:ln>
                    <a:noFill/>
                  </a:ln>
                  <a:effectLst/>
                </c:spPr>
                <c:invertIfNegative val="0"/>
                <c:cat>
                  <c:strRef>
                    <c:extLst>
                      <c:ext uri="{02D57815-91ED-43cb-92C2-25804820EDAC}">
                        <c15:formulaRef>
                          <c15:sqref>Sheet1!$A$2:$A$11</c15:sqref>
                        </c15:formulaRef>
                      </c:ext>
                    </c:extLst>
                    <c:strCache>
                      <c:ptCount val="10"/>
                      <c:pt idx="0">
                        <c:v>Information</c:v>
                      </c:pt>
                      <c:pt idx="1">
                        <c:v>Natural Resources and Mining</c:v>
                      </c:pt>
                      <c:pt idx="2">
                        <c:v>Other Services</c:v>
                      </c:pt>
                      <c:pt idx="3">
                        <c:v>Financial Activities</c:v>
                      </c:pt>
                      <c:pt idx="4">
                        <c:v>Professional and Business Services</c:v>
                      </c:pt>
                      <c:pt idx="5">
                        <c:v>Construction</c:v>
                      </c:pt>
                      <c:pt idx="6">
                        <c:v>Leisure and Hospitality</c:v>
                      </c:pt>
                      <c:pt idx="7">
                        <c:v>Manufacturing</c:v>
                      </c:pt>
                      <c:pt idx="8">
                        <c:v>Educational and Health Services</c:v>
                      </c:pt>
                      <c:pt idx="9">
                        <c:v>Trade, Transportation, Utilities</c:v>
                      </c:pt>
                    </c:strCache>
                  </c:strRef>
                </c:cat>
                <c:val>
                  <c:numRef>
                    <c:extLst>
                      <c:ext uri="{02D57815-91ED-43cb-92C2-25804820EDAC}">
                        <c15:formulaRef>
                          <c15:sqref>Sheet1!$F$2:$F$11</c15:sqref>
                        </c15:formulaRef>
                      </c:ext>
                    </c:extLst>
                    <c:numCache>
                      <c:formatCode>0</c:formatCode>
                      <c:ptCount val="10"/>
                      <c:pt idx="0">
                        <c:v>847</c:v>
                      </c:pt>
                      <c:pt idx="1">
                        <c:v>2436</c:v>
                      </c:pt>
                      <c:pt idx="2">
                        <c:v>3057</c:v>
                      </c:pt>
                      <c:pt idx="3">
                        <c:v>3126</c:v>
                      </c:pt>
                      <c:pt idx="4">
                        <c:v>5353</c:v>
                      </c:pt>
                      <c:pt idx="5">
                        <c:v>6144</c:v>
                      </c:pt>
                      <c:pt idx="6">
                        <c:v>8478</c:v>
                      </c:pt>
                      <c:pt idx="7">
                        <c:v>10700</c:v>
                      </c:pt>
                      <c:pt idx="8">
                        <c:v>11685</c:v>
                      </c:pt>
                      <c:pt idx="9">
                        <c:v>15421</c:v>
                      </c:pt>
                    </c:numCache>
                  </c:numRef>
                </c:val>
                <c:extLst>
                  <c:ext xmlns:c16="http://schemas.microsoft.com/office/drawing/2014/chart" uri="{C3380CC4-5D6E-409C-BE32-E72D297353CC}">
                    <c16:uniqueId val="{00000000-0262-4641-93C5-A808260D9F9A}"/>
                  </c:ext>
                </c:extLst>
              </c15:ser>
            </c15:filteredBarSeries>
          </c:ext>
        </c:extLst>
      </c:barChart>
      <c:catAx>
        <c:axId val="8741464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74142232"/>
        <c:crosses val="autoZero"/>
        <c:auto val="1"/>
        <c:lblAlgn val="ctr"/>
        <c:lblOffset val="100"/>
        <c:noMultiLvlLbl val="0"/>
      </c:catAx>
      <c:valAx>
        <c:axId val="87414223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solidFill>
                    <a:latin typeface="Arial" panose="020B0604020202020204" pitchFamily="34" charset="0"/>
                    <a:ea typeface="+mn-ea"/>
                    <a:cs typeface="Arial" panose="020B0604020202020204" pitchFamily="34" charset="0"/>
                  </a:defRPr>
                </a:pPr>
                <a:r>
                  <a:rPr lang="en-US"/>
                  <a:t>Number of Jobs</a:t>
                </a:r>
              </a:p>
            </c:rich>
          </c:tx>
          <c:layout>
            <c:manualLayout>
              <c:xMode val="edge"/>
              <c:yMode val="edge"/>
              <c:x val="0.54474150376872177"/>
              <c:y val="0.93457068416704692"/>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74146496"/>
        <c:crosses val="autoZero"/>
        <c:crossBetween val="between"/>
      </c:valAx>
      <c:spPr>
        <a:noFill/>
        <a:ln>
          <a:noFill/>
        </a:ln>
        <a:effectLst/>
      </c:spPr>
    </c:plotArea>
    <c:legend>
      <c:legendPos val="t"/>
      <c:layout>
        <c:manualLayout>
          <c:xMode val="edge"/>
          <c:yMode val="edge"/>
          <c:x val="0.18482587774354295"/>
          <c:y val="2.0430497469973604E-2"/>
          <c:w val="0.75143804859038288"/>
          <c:h val="5.645305341967983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19475159721922"/>
          <c:y val="0.22884496112637967"/>
          <c:w val="0.84068285214348204"/>
          <c:h val="0.72088764946048411"/>
        </c:manualLayout>
      </c:layout>
      <c:barChart>
        <c:barDir val="col"/>
        <c:grouping val="clustered"/>
        <c:varyColors val="0"/>
        <c:ser>
          <c:idx val="0"/>
          <c:order val="0"/>
          <c:tx>
            <c:strRef>
              <c:f>'Change in Income Quintiles'!$B$1</c:f>
              <c:strCache>
                <c:ptCount val="1"/>
                <c:pt idx="0">
                  <c:v>Percent Change, 1967-2020</c:v>
                </c:pt>
              </c:strCache>
            </c:strRef>
          </c:tx>
          <c:spPr>
            <a:solidFill>
              <a:schemeClr val="accent1"/>
            </a:solidFill>
            <a:ln>
              <a:noFill/>
            </a:ln>
            <a:effectLst/>
          </c:spPr>
          <c:invertIfNegative val="0"/>
          <c:dPt>
            <c:idx val="0"/>
            <c:invertIfNegative val="0"/>
            <c:bubble3D val="0"/>
            <c:spPr>
              <a:solidFill>
                <a:srgbClr val="F27F00"/>
              </a:solidFill>
              <a:ln>
                <a:noFill/>
              </a:ln>
              <a:effectLst/>
            </c:spPr>
            <c:extLst>
              <c:ext xmlns:c16="http://schemas.microsoft.com/office/drawing/2014/chart" uri="{C3380CC4-5D6E-409C-BE32-E72D297353CC}">
                <c16:uniqueId val="{00000001-7747-41E2-8B44-D95B49C264DC}"/>
              </c:ext>
            </c:extLst>
          </c:dPt>
          <c:dPt>
            <c:idx val="1"/>
            <c:invertIfNegative val="0"/>
            <c:bubble3D val="0"/>
            <c:spPr>
              <a:solidFill>
                <a:srgbClr val="F27F00"/>
              </a:solidFill>
              <a:ln>
                <a:noFill/>
              </a:ln>
              <a:effectLst/>
            </c:spPr>
            <c:extLst>
              <c:ext xmlns:c16="http://schemas.microsoft.com/office/drawing/2014/chart" uri="{C3380CC4-5D6E-409C-BE32-E72D297353CC}">
                <c16:uniqueId val="{00000000-7747-41E2-8B44-D95B49C264DC}"/>
              </c:ext>
            </c:extLst>
          </c:dPt>
          <c:dPt>
            <c:idx val="2"/>
            <c:invertIfNegative val="0"/>
            <c:bubble3D val="0"/>
            <c:spPr>
              <a:solidFill>
                <a:srgbClr val="F27F00"/>
              </a:solidFill>
              <a:ln>
                <a:noFill/>
              </a:ln>
              <a:effectLst/>
            </c:spPr>
            <c:extLst>
              <c:ext xmlns:c16="http://schemas.microsoft.com/office/drawing/2014/chart" uri="{C3380CC4-5D6E-409C-BE32-E72D297353CC}">
                <c16:uniqueId val="{00000002-1931-41E6-A896-EF01FCF1EC53}"/>
              </c:ext>
            </c:extLst>
          </c:dPt>
          <c:dPt>
            <c:idx val="3"/>
            <c:invertIfNegative val="0"/>
            <c:bubble3D val="0"/>
            <c:spPr>
              <a:solidFill>
                <a:srgbClr val="00425C"/>
              </a:solidFill>
              <a:ln>
                <a:noFill/>
              </a:ln>
              <a:effectLst/>
            </c:spPr>
            <c:extLst>
              <c:ext xmlns:c16="http://schemas.microsoft.com/office/drawing/2014/chart" uri="{C3380CC4-5D6E-409C-BE32-E72D297353CC}">
                <c16:uniqueId val="{00000000-1931-41E6-A896-EF01FCF1EC53}"/>
              </c:ext>
            </c:extLst>
          </c:dPt>
          <c:dPt>
            <c:idx val="4"/>
            <c:invertIfNegative val="0"/>
            <c:bubble3D val="0"/>
            <c:spPr>
              <a:solidFill>
                <a:srgbClr val="00425C"/>
              </a:solidFill>
              <a:ln>
                <a:noFill/>
              </a:ln>
              <a:effectLst/>
            </c:spPr>
            <c:extLst>
              <c:ext xmlns:c16="http://schemas.microsoft.com/office/drawing/2014/chart" uri="{C3380CC4-5D6E-409C-BE32-E72D297353CC}">
                <c16:uniqueId val="{00000002-7747-41E2-8B44-D95B49C264D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'Change in Income Quintiles'!$A$2:$A$6</c:f>
              <c:strCache>
                <c:ptCount val="5"/>
                <c:pt idx="0">
                  <c:v>First Quintile</c:v>
                </c:pt>
                <c:pt idx="1">
                  <c:v>Second Quintile</c:v>
                </c:pt>
                <c:pt idx="2">
                  <c:v>Third Quintile</c:v>
                </c:pt>
                <c:pt idx="3">
                  <c:v>Fourth Quintile</c:v>
                </c:pt>
                <c:pt idx="4">
                  <c:v>Fifth Quintile</c:v>
                </c:pt>
              </c:strCache>
            </c:strRef>
          </c:cat>
          <c:val>
            <c:numRef>
              <c:f>'Change in Income Quintiles'!$B$2:$B$6</c:f>
              <c:numCache>
                <c:formatCode>0.00%</c:formatCode>
                <c:ptCount val="5"/>
                <c:pt idx="0">
                  <c:v>0.34200000000000003</c:v>
                </c:pt>
                <c:pt idx="1">
                  <c:v>0.311</c:v>
                </c:pt>
                <c:pt idx="2">
                  <c:v>0.41099999999999998</c:v>
                </c:pt>
                <c:pt idx="3">
                  <c:v>0.63100000000000001</c:v>
                </c:pt>
                <c:pt idx="4">
                  <c:v>1.093</c:v>
                </c:pt>
              </c:numCache>
            </c:numRef>
          </c:val>
          <c:extLst>
            <c:ext xmlns:c16="http://schemas.microsoft.com/office/drawing/2014/chart" uri="{C3380CC4-5D6E-409C-BE32-E72D297353CC}">
              <c16:uniqueId val="{00000001-1931-41E6-A896-EF01FCF1EC53}"/>
            </c:ext>
          </c:extLst>
        </c:ser>
        <c:dLbls>
          <c:showLegendKey val="0"/>
          <c:showVal val="1"/>
          <c:showCatName val="0"/>
          <c:showSerName val="0"/>
          <c:showPercent val="0"/>
          <c:showBubbleSize val="0"/>
        </c:dLbls>
        <c:gapWidth val="150"/>
        <c:axId val="577404800"/>
        <c:axId val="577398896"/>
      </c:barChart>
      <c:catAx>
        <c:axId val="577404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77398896"/>
        <c:crosses val="autoZero"/>
        <c:auto val="1"/>
        <c:lblAlgn val="ctr"/>
        <c:lblOffset val="100"/>
        <c:noMultiLvlLbl val="0"/>
      </c:catAx>
      <c:valAx>
        <c:axId val="57739889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774048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b="1" i="0" baseline="0">
                <a:effectLst/>
              </a:rPr>
              <a:t>Population Below Poverty Level in Michigan and UP</a:t>
            </a:r>
            <a:endParaRPr lang="en-US">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Upper Peninsula</c:v>
                </c:pt>
              </c:strCache>
            </c:strRef>
          </c:tx>
          <c:spPr>
            <a:solidFill>
              <a:srgbClr val="78B4DC"/>
            </a:solidFill>
            <a:ln>
              <a:noFill/>
            </a:ln>
            <a:effectLst/>
          </c:spPr>
          <c:invertIfNegative val="0"/>
          <c:dLbls>
            <c:dLbl>
              <c:idx val="0"/>
              <c:tx>
                <c:rich>
                  <a:bodyPr/>
                  <a:lstStyle/>
                  <a:p>
                    <a:fld id="{5E5CD0E7-94D6-4413-BD5A-0F4D85E3DAA5}"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12C-4325-B53D-1A36D67FCE3A}"/>
                </c:ext>
              </c:extLst>
            </c:dLbl>
            <c:dLbl>
              <c:idx val="1"/>
              <c:tx>
                <c:rich>
                  <a:bodyPr/>
                  <a:lstStyle/>
                  <a:p>
                    <a:fld id="{BAF920E8-83BF-4366-A1AC-0499450C780E}"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12C-4325-B53D-1A36D67FCE3A}"/>
                </c:ext>
              </c:extLst>
            </c:dLbl>
            <c:dLbl>
              <c:idx val="2"/>
              <c:tx>
                <c:rich>
                  <a:bodyPr/>
                  <a:lstStyle/>
                  <a:p>
                    <a:fld id="{C8028354-8B59-485C-A28B-8F2418EE93B7}"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B12C-4325-B53D-1A36D67FCE3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High School Graduate (includes euivalency)</c:v>
                </c:pt>
                <c:pt idx="1">
                  <c:v>Some College, Associate Degree</c:v>
                </c:pt>
                <c:pt idx="2">
                  <c:v>Bachelor's Degree or Higher</c:v>
                </c:pt>
              </c:strCache>
            </c:strRef>
          </c:cat>
          <c:val>
            <c:numRef>
              <c:f>Sheet1!$B$2:$B$4</c:f>
              <c:numCache>
                <c:formatCode>General</c:formatCode>
                <c:ptCount val="3"/>
                <c:pt idx="0">
                  <c:v>15.1</c:v>
                </c:pt>
                <c:pt idx="1">
                  <c:v>11.2</c:v>
                </c:pt>
                <c:pt idx="2">
                  <c:v>5.2</c:v>
                </c:pt>
              </c:numCache>
            </c:numRef>
          </c:val>
          <c:extLst>
            <c:ext xmlns:c16="http://schemas.microsoft.com/office/drawing/2014/chart" uri="{C3380CC4-5D6E-409C-BE32-E72D297353CC}">
              <c16:uniqueId val="{00000000-4281-4249-B122-E884E3EDB275}"/>
            </c:ext>
          </c:extLst>
        </c:ser>
        <c:ser>
          <c:idx val="1"/>
          <c:order val="1"/>
          <c:tx>
            <c:strRef>
              <c:f>Sheet1!$C$1</c:f>
              <c:strCache>
                <c:ptCount val="1"/>
                <c:pt idx="0">
                  <c:v>Michigan</c:v>
                </c:pt>
              </c:strCache>
            </c:strRef>
          </c:tx>
          <c:spPr>
            <a:solidFill>
              <a:srgbClr val="00425C"/>
            </a:solidFill>
            <a:ln>
              <a:noFill/>
            </a:ln>
            <a:effectLst/>
          </c:spPr>
          <c:invertIfNegative val="0"/>
          <c:dLbls>
            <c:dLbl>
              <c:idx val="0"/>
              <c:tx>
                <c:rich>
                  <a:bodyPr/>
                  <a:lstStyle/>
                  <a:p>
                    <a:fld id="{C540DCAA-D1DE-42B8-A4DB-5F007CBD2199}"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12C-4325-B53D-1A36D67FCE3A}"/>
                </c:ext>
              </c:extLst>
            </c:dLbl>
            <c:dLbl>
              <c:idx val="1"/>
              <c:tx>
                <c:rich>
                  <a:bodyPr/>
                  <a:lstStyle/>
                  <a:p>
                    <a:fld id="{9F2316DB-DE99-4F0F-9A92-613037FC476E}"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12C-4325-B53D-1A36D67FCE3A}"/>
                </c:ext>
              </c:extLst>
            </c:dLbl>
            <c:dLbl>
              <c:idx val="2"/>
              <c:tx>
                <c:rich>
                  <a:bodyPr/>
                  <a:lstStyle/>
                  <a:p>
                    <a:fld id="{991CE670-53D0-4E4A-A587-15F625D2CD29}"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B12C-4325-B53D-1A36D67FCE3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High School Graduate (includes euivalency)</c:v>
                </c:pt>
                <c:pt idx="1">
                  <c:v>Some College, Associate Degree</c:v>
                </c:pt>
                <c:pt idx="2">
                  <c:v>Bachelor's Degree or Higher</c:v>
                </c:pt>
              </c:strCache>
            </c:strRef>
          </c:cat>
          <c:val>
            <c:numRef>
              <c:f>Sheet1!$C$2:$C$4</c:f>
              <c:numCache>
                <c:formatCode>General</c:formatCode>
                <c:ptCount val="3"/>
                <c:pt idx="0">
                  <c:v>15.1</c:v>
                </c:pt>
                <c:pt idx="1">
                  <c:v>9.8000000000000007</c:v>
                </c:pt>
                <c:pt idx="2">
                  <c:v>4.0999999999999996</c:v>
                </c:pt>
              </c:numCache>
            </c:numRef>
          </c:val>
          <c:extLst>
            <c:ext xmlns:c16="http://schemas.microsoft.com/office/drawing/2014/chart" uri="{C3380CC4-5D6E-409C-BE32-E72D297353CC}">
              <c16:uniqueId val="{00000001-4281-4249-B122-E884E3EDB275}"/>
            </c:ext>
          </c:extLst>
        </c:ser>
        <c:dLbls>
          <c:showLegendKey val="0"/>
          <c:showVal val="1"/>
          <c:showCatName val="0"/>
          <c:showSerName val="0"/>
          <c:showPercent val="0"/>
          <c:showBubbleSize val="0"/>
        </c:dLbls>
        <c:gapWidth val="150"/>
        <c:overlap val="-25"/>
        <c:axId val="1320894768"/>
        <c:axId val="1320898048"/>
      </c:barChart>
      <c:catAx>
        <c:axId val="1320894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20898048"/>
        <c:crosses val="autoZero"/>
        <c:auto val="1"/>
        <c:lblAlgn val="ctr"/>
        <c:lblOffset val="100"/>
        <c:noMultiLvlLbl val="0"/>
      </c:catAx>
      <c:valAx>
        <c:axId val="1320898048"/>
        <c:scaling>
          <c:orientation val="minMax"/>
        </c:scaling>
        <c:delete val="1"/>
        <c:axPos val="l"/>
        <c:numFmt formatCode="General" sourceLinked="1"/>
        <c:majorTickMark val="none"/>
        <c:minorTickMark val="none"/>
        <c:tickLblPos val="nextTo"/>
        <c:crossAx val="1320894768"/>
        <c:crosses val="autoZero"/>
        <c:crossBetween val="between"/>
      </c:valAx>
      <c:spPr>
        <a:noFill/>
        <a:ln w="25400">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chemeClr val="tx1">
                    <a:lumMod val="75000"/>
                    <a:lumOff val="25000"/>
                  </a:schemeClr>
                </a:solidFill>
                <a:latin typeface="Arial" panose="020B0604020202020204" pitchFamily="34" charset="0"/>
                <a:ea typeface="+mn-ea"/>
                <a:cs typeface="Arial" panose="020B0604020202020204" pitchFamily="34" charset="0"/>
              </a:defRPr>
            </a:pPr>
            <a:r>
              <a:rPr lang="en-US" b="1">
                <a:solidFill>
                  <a:schemeClr val="tx1">
                    <a:lumMod val="75000"/>
                    <a:lumOff val="25000"/>
                  </a:schemeClr>
                </a:solidFill>
              </a:rPr>
              <a:t>Median Annual Wages by Educational Attainment</a:t>
            </a:r>
          </a:p>
        </c:rich>
      </c:tx>
      <c:overlay val="0"/>
      <c:spPr>
        <a:noFill/>
        <a:ln>
          <a:noFill/>
        </a:ln>
        <a:effectLst/>
      </c:spPr>
      <c:txPr>
        <a:bodyPr rot="0" spcFirstLastPara="1" vertOverflow="ellipsis" vert="horz" wrap="square" anchor="ctr" anchorCtr="1"/>
        <a:lstStyle/>
        <a:p>
          <a:pPr>
            <a:defRPr sz="1680" b="1" i="0" u="none" strike="noStrike" kern="1200" spc="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8.820676786933393E-2"/>
          <c:y val="0.1157229277381155"/>
          <c:w val="0.89850820671271314"/>
          <c:h val="0.75250547896437681"/>
        </c:manualLayout>
      </c:layout>
      <c:barChart>
        <c:barDir val="col"/>
        <c:grouping val="clustered"/>
        <c:varyColors val="0"/>
        <c:ser>
          <c:idx val="0"/>
          <c:order val="0"/>
          <c:tx>
            <c:strRef>
              <c:f>'Wage by Ed'!$B$2</c:f>
              <c:strCache>
                <c:ptCount val="1"/>
                <c:pt idx="0">
                  <c:v>Wages After 1 Year</c:v>
                </c:pt>
              </c:strCache>
            </c:strRef>
          </c:tx>
          <c:spPr>
            <a:solidFill>
              <a:srgbClr val="50B6DE"/>
            </a:solidFill>
            <a:ln>
              <a:noFill/>
            </a:ln>
            <a:effectLst/>
          </c:spPr>
          <c:invertIfNegative val="0"/>
          <c:dLbls>
            <c:dLbl>
              <c:idx val="0"/>
              <c:layout>
                <c:manualLayout>
                  <c:x val="-9.6618366676021247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EB6-4947-BC2F-BAB44A0D348B}"/>
                </c:ext>
              </c:extLst>
            </c:dLbl>
            <c:dLbl>
              <c:idx val="1"/>
              <c:layout>
                <c:manualLayout>
                  <c:x val="-6.0386479172513143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C63-423B-B5C9-B3FC83B10860}"/>
                </c:ext>
              </c:extLst>
            </c:dLbl>
            <c:dLbl>
              <c:idx val="2"/>
              <c:layout>
                <c:manualLayout>
                  <c:x val="-6.0386479172513143E-3"/>
                  <c:y val="-1.0348171181641597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C63-423B-B5C9-B3FC83B10860}"/>
                </c:ext>
              </c:extLst>
            </c:dLbl>
            <c:dLbl>
              <c:idx val="3"/>
              <c:layout>
                <c:manualLayout>
                  <c:x val="-9.6618366676021021E-3"/>
                  <c:y val="-1.0348171181641597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C63-423B-B5C9-B3FC83B10860}"/>
                </c:ext>
              </c:extLst>
            </c:dLbl>
            <c:dLbl>
              <c:idx val="4"/>
              <c:layout>
                <c:manualLayout>
                  <c:x val="-7.2463775007014881E-3"/>
                  <c:y val="-5.1740855908207983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C63-423B-B5C9-B3FC83B10860}"/>
                </c:ext>
              </c:extLst>
            </c:dLbl>
            <c:dLbl>
              <c:idx val="5"/>
              <c:layout>
                <c:manualLayout>
                  <c:x val="-9.6618366676021021E-3"/>
                  <c:y val="-2.822261106708581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C63-423B-B5C9-B3FC83B10860}"/>
                </c:ext>
              </c:extLst>
            </c:dLbl>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'Wage by Ed'!$A$3:$A$8</c:f>
              <c:strCache>
                <c:ptCount val="6"/>
                <c:pt idx="0">
                  <c:v>No High School Diploma</c:v>
                </c:pt>
                <c:pt idx="1">
                  <c:v>High School Diploma</c:v>
                </c:pt>
                <c:pt idx="2">
                  <c:v>Certificate</c:v>
                </c:pt>
                <c:pt idx="3">
                  <c:v>Associate Degree</c:v>
                </c:pt>
                <c:pt idx="4">
                  <c:v>Bachelor's Degree</c:v>
                </c:pt>
                <c:pt idx="5">
                  <c:v>Master's or Higher Degree</c:v>
                </c:pt>
              </c:strCache>
            </c:strRef>
          </c:cat>
          <c:val>
            <c:numRef>
              <c:f>'Wage by Ed'!$B$3:$B$8</c:f>
              <c:numCache>
                <c:formatCode>"$"#,##0_);[Red]\("$"#,##0\)</c:formatCode>
                <c:ptCount val="6"/>
                <c:pt idx="0">
                  <c:v>9400</c:v>
                </c:pt>
                <c:pt idx="1">
                  <c:v>15300</c:v>
                </c:pt>
                <c:pt idx="2">
                  <c:v>34500</c:v>
                </c:pt>
                <c:pt idx="3">
                  <c:v>35000</c:v>
                </c:pt>
                <c:pt idx="4">
                  <c:v>39200</c:v>
                </c:pt>
                <c:pt idx="5">
                  <c:v>55100</c:v>
                </c:pt>
              </c:numCache>
            </c:numRef>
          </c:val>
          <c:extLst>
            <c:ext xmlns:c16="http://schemas.microsoft.com/office/drawing/2014/chart" uri="{C3380CC4-5D6E-409C-BE32-E72D297353CC}">
              <c16:uniqueId val="{00000000-65D4-4C91-8B0C-6E4E8E3410AC}"/>
            </c:ext>
          </c:extLst>
        </c:ser>
        <c:ser>
          <c:idx val="1"/>
          <c:order val="1"/>
          <c:tx>
            <c:strRef>
              <c:f>'Wage by Ed'!$C$2</c:f>
              <c:strCache>
                <c:ptCount val="1"/>
                <c:pt idx="0">
                  <c:v>Wages After 5 Years</c:v>
                </c:pt>
              </c:strCache>
            </c:strRef>
          </c:tx>
          <c:spPr>
            <a:solidFill>
              <a:srgbClr val="003D5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'Wage by Ed'!$A$3:$A$8</c:f>
              <c:strCache>
                <c:ptCount val="6"/>
                <c:pt idx="0">
                  <c:v>No High School Diploma</c:v>
                </c:pt>
                <c:pt idx="1">
                  <c:v>High School Diploma</c:v>
                </c:pt>
                <c:pt idx="2">
                  <c:v>Certificate</c:v>
                </c:pt>
                <c:pt idx="3">
                  <c:v>Associate Degree</c:v>
                </c:pt>
                <c:pt idx="4">
                  <c:v>Bachelor's Degree</c:v>
                </c:pt>
                <c:pt idx="5">
                  <c:v>Master's or Higher Degree</c:v>
                </c:pt>
              </c:strCache>
            </c:strRef>
          </c:cat>
          <c:val>
            <c:numRef>
              <c:f>'Wage by Ed'!$C$3:$C$8</c:f>
              <c:numCache>
                <c:formatCode>"$"#,##0_);[Red]\("$"#,##0\)</c:formatCode>
                <c:ptCount val="6"/>
                <c:pt idx="0">
                  <c:v>15100</c:v>
                </c:pt>
                <c:pt idx="1">
                  <c:v>24400</c:v>
                </c:pt>
                <c:pt idx="2">
                  <c:v>39000</c:v>
                </c:pt>
                <c:pt idx="3">
                  <c:v>40800</c:v>
                </c:pt>
                <c:pt idx="4">
                  <c:v>52300</c:v>
                </c:pt>
                <c:pt idx="5">
                  <c:v>71100</c:v>
                </c:pt>
              </c:numCache>
            </c:numRef>
          </c:val>
          <c:extLst>
            <c:ext xmlns:c16="http://schemas.microsoft.com/office/drawing/2014/chart" uri="{C3380CC4-5D6E-409C-BE32-E72D297353CC}">
              <c16:uniqueId val="{00000001-65D4-4C91-8B0C-6E4E8E3410AC}"/>
            </c:ext>
          </c:extLst>
        </c:ser>
        <c:dLbls>
          <c:dLblPos val="outEnd"/>
          <c:showLegendKey val="0"/>
          <c:showVal val="1"/>
          <c:showCatName val="0"/>
          <c:showSerName val="0"/>
          <c:showPercent val="0"/>
          <c:showBubbleSize val="0"/>
        </c:dLbls>
        <c:gapWidth val="219"/>
        <c:overlap val="-27"/>
        <c:axId val="1105341792"/>
        <c:axId val="1105344744"/>
      </c:barChart>
      <c:catAx>
        <c:axId val="1105341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crossAx val="1105344744"/>
        <c:crosses val="autoZero"/>
        <c:auto val="1"/>
        <c:lblAlgn val="ctr"/>
        <c:lblOffset val="100"/>
        <c:noMultiLvlLbl val="0"/>
      </c:catAx>
      <c:valAx>
        <c:axId val="110534474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crossAx val="1105341792"/>
        <c:crosses val="autoZero"/>
        <c:crossBetween val="between"/>
      </c:valAx>
      <c:spPr>
        <a:noFill/>
        <a:ln>
          <a:noFill/>
        </a:ln>
        <a:effectLst/>
      </c:spPr>
    </c:plotArea>
    <c:legend>
      <c:legendPos val="t"/>
      <c:layout>
        <c:manualLayout>
          <c:xMode val="edge"/>
          <c:yMode val="edge"/>
          <c:x val="0.29748348144504178"/>
          <c:y val="0.13462185478999936"/>
          <c:w val="0.40503294201309881"/>
          <c:h val="6.063239093516399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chemeClr val="tx1">
                    <a:lumMod val="75000"/>
                    <a:lumOff val="25000"/>
                  </a:schemeClr>
                </a:solidFill>
                <a:latin typeface="Arial" panose="020B0604020202020204" pitchFamily="34" charset="0"/>
                <a:ea typeface="+mn-ea"/>
                <a:cs typeface="Arial" panose="020B0604020202020204" pitchFamily="34" charset="0"/>
              </a:defRPr>
            </a:pPr>
            <a:r>
              <a:rPr lang="en-US" b="1">
                <a:solidFill>
                  <a:schemeClr val="tx1">
                    <a:lumMod val="75000"/>
                    <a:lumOff val="25000"/>
                  </a:schemeClr>
                </a:solidFill>
              </a:rPr>
              <a:t>Jobless Rate</a:t>
            </a:r>
          </a:p>
        </c:rich>
      </c:tx>
      <c:overlay val="0"/>
      <c:spPr>
        <a:noFill/>
        <a:ln>
          <a:noFill/>
        </a:ln>
        <a:effectLst/>
      </c:spPr>
      <c:txPr>
        <a:bodyPr rot="0" spcFirstLastPara="1" vertOverflow="ellipsis" vert="horz" wrap="square" anchor="ctr" anchorCtr="1"/>
        <a:lstStyle/>
        <a:p>
          <a:pPr>
            <a:defRPr sz="1680" b="1" i="0" u="none" strike="noStrike" kern="1200" spc="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1924676164448784"/>
          <c:y val="0.12656873321718656"/>
          <c:w val="0.84994448141388157"/>
          <c:h val="0.77452821138601347"/>
        </c:manualLayout>
      </c:layout>
      <c:barChart>
        <c:barDir val="col"/>
        <c:grouping val="clustered"/>
        <c:varyColors val="0"/>
        <c:ser>
          <c:idx val="0"/>
          <c:order val="0"/>
          <c:tx>
            <c:strRef>
              <c:f>Sheet1!$B$1</c:f>
              <c:strCache>
                <c:ptCount val="1"/>
                <c:pt idx="0">
                  <c:v>Unemployment Rate</c:v>
                </c:pt>
              </c:strCache>
            </c:strRef>
          </c:tx>
          <c:spPr>
            <a:solidFill>
              <a:srgbClr val="003D5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&lt;HS</c:v>
                </c:pt>
                <c:pt idx="1">
                  <c:v>HS only</c:v>
                </c:pt>
                <c:pt idx="2">
                  <c:v>Some College or Associate Degree</c:v>
                </c:pt>
                <c:pt idx="3">
                  <c:v>Bachelor's Degree+</c:v>
                </c:pt>
              </c:strCache>
            </c:strRef>
          </c:cat>
          <c:val>
            <c:numRef>
              <c:f>Sheet1!$B$2:$B$5</c:f>
              <c:numCache>
                <c:formatCode>0.0%</c:formatCode>
                <c:ptCount val="4"/>
                <c:pt idx="0">
                  <c:v>0.13800000000000001</c:v>
                </c:pt>
                <c:pt idx="1">
                  <c:v>0.111</c:v>
                </c:pt>
                <c:pt idx="2">
                  <c:v>8.8999999999999996E-2</c:v>
                </c:pt>
                <c:pt idx="3">
                  <c:v>4.2000000000000003E-2</c:v>
                </c:pt>
              </c:numCache>
            </c:numRef>
          </c:val>
          <c:extLst>
            <c:ext xmlns:c16="http://schemas.microsoft.com/office/drawing/2014/chart" uri="{C3380CC4-5D6E-409C-BE32-E72D297353CC}">
              <c16:uniqueId val="{00000000-E0D2-4FB7-83B4-4EF7B67FD3B1}"/>
            </c:ext>
          </c:extLst>
        </c:ser>
        <c:dLbls>
          <c:showLegendKey val="0"/>
          <c:showVal val="0"/>
          <c:showCatName val="0"/>
          <c:showSerName val="0"/>
          <c:showPercent val="0"/>
          <c:showBubbleSize val="0"/>
        </c:dLbls>
        <c:gapWidth val="219"/>
        <c:overlap val="-27"/>
        <c:axId val="832829280"/>
        <c:axId val="832826984"/>
      </c:barChart>
      <c:catAx>
        <c:axId val="832829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crossAx val="832826984"/>
        <c:crosses val="autoZero"/>
        <c:auto val="1"/>
        <c:lblAlgn val="ctr"/>
        <c:lblOffset val="100"/>
        <c:noMultiLvlLbl val="0"/>
      </c:catAx>
      <c:valAx>
        <c:axId val="832826984"/>
        <c:scaling>
          <c:orientation val="minMax"/>
        </c:scaling>
        <c:delete val="1"/>
        <c:axPos val="l"/>
        <c:numFmt formatCode="0.0%" sourceLinked="1"/>
        <c:majorTickMark val="none"/>
        <c:minorTickMark val="none"/>
        <c:tickLblPos val="nextTo"/>
        <c:crossAx val="8328292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80" b="1" i="0" u="none" strike="noStrike" kern="1200" spc="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1924676164448784"/>
          <c:y val="0.12656873321718656"/>
          <c:w val="0.88075323835551211"/>
          <c:h val="0.77452821138601347"/>
        </c:manualLayout>
      </c:layout>
      <c:barChart>
        <c:barDir val="col"/>
        <c:grouping val="clustered"/>
        <c:varyColors val="0"/>
        <c:ser>
          <c:idx val="0"/>
          <c:order val="0"/>
          <c:tx>
            <c:strRef>
              <c:f>Sheet1!$B$1</c:f>
              <c:strCache>
                <c:ptCount val="1"/>
                <c:pt idx="0">
                  <c:v>Labor Force Participation Rate</c:v>
                </c:pt>
              </c:strCache>
            </c:strRef>
          </c:tx>
          <c:spPr>
            <a:solidFill>
              <a:srgbClr val="50B6DE"/>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&lt;HS</c:v>
                </c:pt>
                <c:pt idx="1">
                  <c:v>HS only</c:v>
                </c:pt>
                <c:pt idx="2">
                  <c:v>Some College or Associate Degree</c:v>
                </c:pt>
                <c:pt idx="3">
                  <c:v>Bachelor's Degree+</c:v>
                </c:pt>
              </c:strCache>
            </c:strRef>
          </c:cat>
          <c:val>
            <c:numRef>
              <c:f>Sheet1!$B$2:$B$5</c:f>
              <c:numCache>
                <c:formatCode>0.0%</c:formatCode>
                <c:ptCount val="4"/>
                <c:pt idx="0">
                  <c:v>0.37</c:v>
                </c:pt>
                <c:pt idx="1">
                  <c:v>0.51200000000000001</c:v>
                </c:pt>
                <c:pt idx="2">
                  <c:v>0.61</c:v>
                </c:pt>
                <c:pt idx="3">
                  <c:v>0.70499999999999996</c:v>
                </c:pt>
              </c:numCache>
            </c:numRef>
          </c:val>
          <c:extLst>
            <c:ext xmlns:c16="http://schemas.microsoft.com/office/drawing/2014/chart" uri="{C3380CC4-5D6E-409C-BE32-E72D297353CC}">
              <c16:uniqueId val="{00000000-1176-452E-8443-474E6CBB2D9D}"/>
            </c:ext>
          </c:extLst>
        </c:ser>
        <c:dLbls>
          <c:showLegendKey val="0"/>
          <c:showVal val="0"/>
          <c:showCatName val="0"/>
          <c:showSerName val="0"/>
          <c:showPercent val="0"/>
          <c:showBubbleSize val="0"/>
        </c:dLbls>
        <c:gapWidth val="219"/>
        <c:overlap val="-27"/>
        <c:axId val="832829280"/>
        <c:axId val="832826984"/>
      </c:barChart>
      <c:catAx>
        <c:axId val="832829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crossAx val="832826984"/>
        <c:crosses val="autoZero"/>
        <c:auto val="1"/>
        <c:lblAlgn val="ctr"/>
        <c:lblOffset val="100"/>
        <c:noMultiLvlLbl val="0"/>
      </c:catAx>
      <c:valAx>
        <c:axId val="832826984"/>
        <c:scaling>
          <c:orientation val="minMax"/>
        </c:scaling>
        <c:delete val="1"/>
        <c:axPos val="l"/>
        <c:numFmt formatCode="0.0%" sourceLinked="1"/>
        <c:majorTickMark val="none"/>
        <c:minorTickMark val="none"/>
        <c:tickLblPos val="nextTo"/>
        <c:crossAx val="8328292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Sheet3!$A$15</c:f>
              <c:strCache>
                <c:ptCount val="1"/>
                <c:pt idx="0">
                  <c:v>High School/Short-Term Job Training</c:v>
                </c:pt>
              </c:strCache>
            </c:strRef>
          </c:tx>
          <c:spPr>
            <a:solidFill>
              <a:srgbClr val="00425C"/>
            </a:solidFill>
            <a:ln>
              <a:noFill/>
            </a:ln>
            <a:effectLst/>
          </c:spPr>
          <c:invertIfNegative val="0"/>
          <c:cat>
            <c:strRef>
              <c:f>Sheet3!$B$14:$K$14</c:f>
              <c:strCache>
                <c:ptCount val="10"/>
                <c:pt idx="0">
                  <c:v>Detroit</c:v>
                </c:pt>
                <c:pt idx="1">
                  <c:v>Southeast</c:v>
                </c:pt>
                <c:pt idx="2">
                  <c:v>Southweat</c:v>
                </c:pt>
                <c:pt idx="3">
                  <c:v>South Central</c:v>
                </c:pt>
                <c:pt idx="4">
                  <c:v>East</c:v>
                </c:pt>
                <c:pt idx="5">
                  <c:v>East Central</c:v>
                </c:pt>
                <c:pt idx="6">
                  <c:v>West</c:v>
                </c:pt>
                <c:pt idx="7">
                  <c:v>Northeast</c:v>
                </c:pt>
                <c:pt idx="8">
                  <c:v>Northwest</c:v>
                </c:pt>
                <c:pt idx="9">
                  <c:v>Upper Peninsula</c:v>
                </c:pt>
              </c:strCache>
            </c:strRef>
          </c:cat>
          <c:val>
            <c:numRef>
              <c:f>Sheet3!$B$15:$K$15</c:f>
              <c:numCache>
                <c:formatCode>0%</c:formatCode>
                <c:ptCount val="10"/>
                <c:pt idx="0">
                  <c:v>0</c:v>
                </c:pt>
                <c:pt idx="1">
                  <c:v>0</c:v>
                </c:pt>
                <c:pt idx="2">
                  <c:v>0.02</c:v>
                </c:pt>
                <c:pt idx="3">
                  <c:v>0.02</c:v>
                </c:pt>
                <c:pt idx="4">
                  <c:v>0.08</c:v>
                </c:pt>
                <c:pt idx="5">
                  <c:v>0.02</c:v>
                </c:pt>
                <c:pt idx="6">
                  <c:v>0</c:v>
                </c:pt>
                <c:pt idx="7">
                  <c:v>0.04</c:v>
                </c:pt>
                <c:pt idx="8">
                  <c:v>0.02</c:v>
                </c:pt>
                <c:pt idx="9">
                  <c:v>0.02</c:v>
                </c:pt>
              </c:numCache>
            </c:numRef>
          </c:val>
          <c:extLst>
            <c:ext xmlns:c16="http://schemas.microsoft.com/office/drawing/2014/chart" uri="{C3380CC4-5D6E-409C-BE32-E72D297353CC}">
              <c16:uniqueId val="{00000000-68D8-4F0A-9B57-0E00DC1FB74D}"/>
            </c:ext>
          </c:extLst>
        </c:ser>
        <c:ser>
          <c:idx val="1"/>
          <c:order val="1"/>
          <c:tx>
            <c:strRef>
              <c:f>Sheet3!$A$16</c:f>
              <c:strCache>
                <c:ptCount val="1"/>
                <c:pt idx="0">
                  <c:v>Postsecondary Certificate/Moderate Job Training</c:v>
                </c:pt>
              </c:strCache>
            </c:strRef>
          </c:tx>
          <c:spPr>
            <a:solidFill>
              <a:srgbClr val="78B4DC"/>
            </a:solidFill>
            <a:ln>
              <a:noFill/>
            </a:ln>
            <a:effectLst/>
          </c:spPr>
          <c:invertIfNegative val="0"/>
          <c:cat>
            <c:strRef>
              <c:f>Sheet3!$B$14:$K$14</c:f>
              <c:strCache>
                <c:ptCount val="10"/>
                <c:pt idx="0">
                  <c:v>Detroit</c:v>
                </c:pt>
                <c:pt idx="1">
                  <c:v>Southeast</c:v>
                </c:pt>
                <c:pt idx="2">
                  <c:v>Southweat</c:v>
                </c:pt>
                <c:pt idx="3">
                  <c:v>South Central</c:v>
                </c:pt>
                <c:pt idx="4">
                  <c:v>East</c:v>
                </c:pt>
                <c:pt idx="5">
                  <c:v>East Central</c:v>
                </c:pt>
                <c:pt idx="6">
                  <c:v>West</c:v>
                </c:pt>
                <c:pt idx="7">
                  <c:v>Northeast</c:v>
                </c:pt>
                <c:pt idx="8">
                  <c:v>Northwest</c:v>
                </c:pt>
                <c:pt idx="9">
                  <c:v>Upper Peninsula</c:v>
                </c:pt>
              </c:strCache>
            </c:strRef>
          </c:cat>
          <c:val>
            <c:numRef>
              <c:f>Sheet3!$B$16:$K$16</c:f>
              <c:numCache>
                <c:formatCode>0%</c:formatCode>
                <c:ptCount val="10"/>
                <c:pt idx="0">
                  <c:v>0.1</c:v>
                </c:pt>
                <c:pt idx="1">
                  <c:v>0.1</c:v>
                </c:pt>
                <c:pt idx="2">
                  <c:v>0.12</c:v>
                </c:pt>
                <c:pt idx="3">
                  <c:v>0.08</c:v>
                </c:pt>
                <c:pt idx="4">
                  <c:v>0.22</c:v>
                </c:pt>
                <c:pt idx="5">
                  <c:v>0.1</c:v>
                </c:pt>
                <c:pt idx="6">
                  <c:v>0.18</c:v>
                </c:pt>
                <c:pt idx="7">
                  <c:v>0.18</c:v>
                </c:pt>
                <c:pt idx="8">
                  <c:v>0.16</c:v>
                </c:pt>
                <c:pt idx="9">
                  <c:v>0.18</c:v>
                </c:pt>
              </c:numCache>
            </c:numRef>
          </c:val>
          <c:extLst>
            <c:ext xmlns:c16="http://schemas.microsoft.com/office/drawing/2014/chart" uri="{C3380CC4-5D6E-409C-BE32-E72D297353CC}">
              <c16:uniqueId val="{00000001-68D8-4F0A-9B57-0E00DC1FB74D}"/>
            </c:ext>
          </c:extLst>
        </c:ser>
        <c:ser>
          <c:idx val="2"/>
          <c:order val="2"/>
          <c:tx>
            <c:strRef>
              <c:f>Sheet3!$A$17</c:f>
              <c:strCache>
                <c:ptCount val="1"/>
                <c:pt idx="0">
                  <c:v>Associate/Apprenticeship/Long-Term Job Training </c:v>
                </c:pt>
              </c:strCache>
            </c:strRef>
          </c:tx>
          <c:spPr>
            <a:solidFill>
              <a:srgbClr val="C95001"/>
            </a:solidFill>
            <a:ln>
              <a:noFill/>
            </a:ln>
            <a:effectLst/>
          </c:spPr>
          <c:invertIfNegative val="0"/>
          <c:cat>
            <c:strRef>
              <c:f>Sheet3!$B$14:$K$14</c:f>
              <c:strCache>
                <c:ptCount val="10"/>
                <c:pt idx="0">
                  <c:v>Detroit</c:v>
                </c:pt>
                <c:pt idx="1">
                  <c:v>Southeast</c:v>
                </c:pt>
                <c:pt idx="2">
                  <c:v>Southweat</c:v>
                </c:pt>
                <c:pt idx="3">
                  <c:v>South Central</c:v>
                </c:pt>
                <c:pt idx="4">
                  <c:v>East</c:v>
                </c:pt>
                <c:pt idx="5">
                  <c:v>East Central</c:v>
                </c:pt>
                <c:pt idx="6">
                  <c:v>West</c:v>
                </c:pt>
                <c:pt idx="7">
                  <c:v>Northeast</c:v>
                </c:pt>
                <c:pt idx="8">
                  <c:v>Northwest</c:v>
                </c:pt>
                <c:pt idx="9">
                  <c:v>Upper Peninsula</c:v>
                </c:pt>
              </c:strCache>
            </c:strRef>
          </c:cat>
          <c:val>
            <c:numRef>
              <c:f>Sheet3!$B$17:$K$17</c:f>
              <c:numCache>
                <c:formatCode>0%</c:formatCode>
                <c:ptCount val="10"/>
                <c:pt idx="0">
                  <c:v>0.18</c:v>
                </c:pt>
                <c:pt idx="1">
                  <c:v>0.12</c:v>
                </c:pt>
                <c:pt idx="2">
                  <c:v>0.18</c:v>
                </c:pt>
                <c:pt idx="3">
                  <c:v>0.14000000000000001</c:v>
                </c:pt>
                <c:pt idx="4">
                  <c:v>0.2</c:v>
                </c:pt>
                <c:pt idx="5">
                  <c:v>0.16</c:v>
                </c:pt>
                <c:pt idx="6">
                  <c:v>0.18</c:v>
                </c:pt>
                <c:pt idx="7">
                  <c:v>0.24</c:v>
                </c:pt>
                <c:pt idx="8">
                  <c:v>0.2</c:v>
                </c:pt>
                <c:pt idx="9">
                  <c:v>0.16</c:v>
                </c:pt>
              </c:numCache>
            </c:numRef>
          </c:val>
          <c:extLst>
            <c:ext xmlns:c16="http://schemas.microsoft.com/office/drawing/2014/chart" uri="{C3380CC4-5D6E-409C-BE32-E72D297353CC}">
              <c16:uniqueId val="{00000002-68D8-4F0A-9B57-0E00DC1FB74D}"/>
            </c:ext>
          </c:extLst>
        </c:ser>
        <c:ser>
          <c:idx val="3"/>
          <c:order val="3"/>
          <c:tx>
            <c:strRef>
              <c:f>Sheet3!$A$18</c:f>
              <c:strCache>
                <c:ptCount val="1"/>
                <c:pt idx="0">
                  <c:v>Bachelor's Degree or Higher</c:v>
                </c:pt>
              </c:strCache>
            </c:strRef>
          </c:tx>
          <c:spPr>
            <a:solidFill>
              <a:srgbClr val="FFC000"/>
            </a:solidFill>
            <a:ln>
              <a:noFill/>
            </a:ln>
            <a:effectLst/>
          </c:spPr>
          <c:invertIfNegative val="0"/>
          <c:cat>
            <c:strRef>
              <c:f>Sheet3!$B$14:$K$14</c:f>
              <c:strCache>
                <c:ptCount val="10"/>
                <c:pt idx="0">
                  <c:v>Detroit</c:v>
                </c:pt>
                <c:pt idx="1">
                  <c:v>Southeast</c:v>
                </c:pt>
                <c:pt idx="2">
                  <c:v>Southweat</c:v>
                </c:pt>
                <c:pt idx="3">
                  <c:v>South Central</c:v>
                </c:pt>
                <c:pt idx="4">
                  <c:v>East</c:v>
                </c:pt>
                <c:pt idx="5">
                  <c:v>East Central</c:v>
                </c:pt>
                <c:pt idx="6">
                  <c:v>West</c:v>
                </c:pt>
                <c:pt idx="7">
                  <c:v>Northeast</c:v>
                </c:pt>
                <c:pt idx="8">
                  <c:v>Northwest</c:v>
                </c:pt>
                <c:pt idx="9">
                  <c:v>Upper Peninsula</c:v>
                </c:pt>
              </c:strCache>
            </c:strRef>
          </c:cat>
          <c:val>
            <c:numRef>
              <c:f>Sheet3!$B$18:$K$18</c:f>
              <c:numCache>
                <c:formatCode>0%</c:formatCode>
                <c:ptCount val="10"/>
                <c:pt idx="0">
                  <c:v>0.72</c:v>
                </c:pt>
                <c:pt idx="1">
                  <c:v>0.78</c:v>
                </c:pt>
                <c:pt idx="2">
                  <c:v>0.68</c:v>
                </c:pt>
                <c:pt idx="3">
                  <c:v>0.76</c:v>
                </c:pt>
                <c:pt idx="4">
                  <c:v>0.5</c:v>
                </c:pt>
                <c:pt idx="5">
                  <c:v>0.72</c:v>
                </c:pt>
                <c:pt idx="6">
                  <c:v>0.64</c:v>
                </c:pt>
                <c:pt idx="7">
                  <c:v>0.54</c:v>
                </c:pt>
                <c:pt idx="8">
                  <c:v>0.62</c:v>
                </c:pt>
                <c:pt idx="9">
                  <c:v>0.64</c:v>
                </c:pt>
              </c:numCache>
            </c:numRef>
          </c:val>
          <c:extLst>
            <c:ext xmlns:c16="http://schemas.microsoft.com/office/drawing/2014/chart" uri="{C3380CC4-5D6E-409C-BE32-E72D297353CC}">
              <c16:uniqueId val="{00000003-68D8-4F0A-9B57-0E00DC1FB74D}"/>
            </c:ext>
          </c:extLst>
        </c:ser>
        <c:dLbls>
          <c:showLegendKey val="0"/>
          <c:showVal val="0"/>
          <c:showCatName val="0"/>
          <c:showSerName val="0"/>
          <c:showPercent val="0"/>
          <c:showBubbleSize val="0"/>
        </c:dLbls>
        <c:gapWidth val="150"/>
        <c:overlap val="100"/>
        <c:axId val="1098415152"/>
        <c:axId val="1098417448"/>
      </c:barChart>
      <c:catAx>
        <c:axId val="10984151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98417448"/>
        <c:crosses val="autoZero"/>
        <c:auto val="1"/>
        <c:lblAlgn val="ctr"/>
        <c:lblOffset val="100"/>
        <c:noMultiLvlLbl val="0"/>
      </c:catAx>
      <c:valAx>
        <c:axId val="1098417448"/>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98415152"/>
        <c:crosses val="autoZero"/>
        <c:crossBetween val="between"/>
      </c:valAx>
      <c:spPr>
        <a:noFill/>
        <a:ln>
          <a:noFill/>
        </a:ln>
        <a:effectLst/>
      </c:spPr>
    </c:plotArea>
    <c:legend>
      <c:legendPos val="t"/>
      <c:layout>
        <c:manualLayout>
          <c:xMode val="edge"/>
          <c:yMode val="edge"/>
          <c:x val="1.6755808301740054E-2"/>
          <c:y val="1.8361255533978806E-2"/>
          <c:w val="0.96155011179158156"/>
          <c:h val="0.1137458093807702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Educational Attainment</c:v>
                </c:pt>
              </c:strCache>
            </c:strRef>
          </c:tx>
          <c:dPt>
            <c:idx val="0"/>
            <c:bubble3D val="0"/>
            <c:spPr>
              <a:solidFill>
                <a:schemeClr val="accent3"/>
              </a:solidFill>
              <a:ln w="19050">
                <a:solidFill>
                  <a:schemeClr val="lt1"/>
                </a:solidFill>
              </a:ln>
              <a:effectLst/>
            </c:spPr>
            <c:extLst>
              <c:ext xmlns:c16="http://schemas.microsoft.com/office/drawing/2014/chart" uri="{C3380CC4-5D6E-409C-BE32-E72D297353CC}">
                <c16:uniqueId val="{00000001-9417-4B0C-9A76-5B50AFB554F8}"/>
              </c:ext>
            </c:extLst>
          </c:dPt>
          <c:dPt>
            <c:idx val="1"/>
            <c:bubble3D val="0"/>
            <c:spPr>
              <a:solidFill>
                <a:srgbClr val="C95001"/>
              </a:solidFill>
              <a:ln w="19050">
                <a:solidFill>
                  <a:schemeClr val="lt1"/>
                </a:solidFill>
              </a:ln>
              <a:effectLst/>
            </c:spPr>
            <c:extLst>
              <c:ext xmlns:c16="http://schemas.microsoft.com/office/drawing/2014/chart" uri="{C3380CC4-5D6E-409C-BE32-E72D297353CC}">
                <c16:uniqueId val="{00000002-9417-4B0C-9A76-5B50AFB554F8}"/>
              </c:ext>
            </c:extLst>
          </c:dPt>
          <c:dPt>
            <c:idx val="2"/>
            <c:bubble3D val="0"/>
            <c:spPr>
              <a:solidFill>
                <a:srgbClr val="F27F00"/>
              </a:solidFill>
              <a:ln w="19050">
                <a:solidFill>
                  <a:schemeClr val="lt1"/>
                </a:solidFill>
              </a:ln>
              <a:effectLst/>
            </c:spPr>
            <c:extLst>
              <c:ext xmlns:c16="http://schemas.microsoft.com/office/drawing/2014/chart" uri="{C3380CC4-5D6E-409C-BE32-E72D297353CC}">
                <c16:uniqueId val="{00000003-9417-4B0C-9A76-5B50AFB554F8}"/>
              </c:ext>
            </c:extLst>
          </c:dPt>
          <c:dPt>
            <c:idx val="3"/>
            <c:bubble3D val="0"/>
            <c:spPr>
              <a:solidFill>
                <a:srgbClr val="FFC000"/>
              </a:solidFill>
              <a:ln w="19050">
                <a:solidFill>
                  <a:schemeClr val="lt1"/>
                </a:solidFill>
              </a:ln>
              <a:effectLst/>
            </c:spPr>
            <c:extLst>
              <c:ext xmlns:c16="http://schemas.microsoft.com/office/drawing/2014/chart" uri="{C3380CC4-5D6E-409C-BE32-E72D297353CC}">
                <c16:uniqueId val="{00000004-9417-4B0C-9A76-5B50AFB554F8}"/>
              </c:ext>
            </c:extLst>
          </c:dPt>
          <c:dPt>
            <c:idx val="4"/>
            <c:bubble3D val="0"/>
            <c:spPr>
              <a:solidFill>
                <a:srgbClr val="B0E2F2"/>
              </a:solidFill>
              <a:ln w="19050">
                <a:solidFill>
                  <a:schemeClr val="lt1"/>
                </a:solidFill>
              </a:ln>
              <a:effectLst/>
            </c:spPr>
            <c:extLst>
              <c:ext xmlns:c16="http://schemas.microsoft.com/office/drawing/2014/chart" uri="{C3380CC4-5D6E-409C-BE32-E72D297353CC}">
                <c16:uniqueId val="{00000005-9417-4B0C-9A76-5B50AFB554F8}"/>
              </c:ext>
            </c:extLst>
          </c:dPt>
          <c:dPt>
            <c:idx val="5"/>
            <c:bubble3D val="0"/>
            <c:spPr>
              <a:solidFill>
                <a:srgbClr val="00425C"/>
              </a:solidFill>
              <a:ln w="19050">
                <a:solidFill>
                  <a:schemeClr val="lt1"/>
                </a:solidFill>
              </a:ln>
              <a:effectLst/>
            </c:spPr>
            <c:extLst>
              <c:ext xmlns:c16="http://schemas.microsoft.com/office/drawing/2014/chart" uri="{C3380CC4-5D6E-409C-BE32-E72D297353CC}">
                <c16:uniqueId val="{00000006-9417-4B0C-9A76-5B50AFB554F8}"/>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7B1A-4028-9DFF-C709F0D15572}"/>
              </c:ext>
            </c:extLst>
          </c:dPt>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Sheet1!$A$2:$A$8</c:f>
              <c:strCache>
                <c:ptCount val="7"/>
                <c:pt idx="0">
                  <c:v>Less than HS</c:v>
                </c:pt>
                <c:pt idx="1">
                  <c:v>HS diploma or HSE</c:v>
                </c:pt>
                <c:pt idx="2">
                  <c:v>Some college, no degree</c:v>
                </c:pt>
                <c:pt idx="3">
                  <c:v>Certificates/credentials</c:v>
                </c:pt>
                <c:pt idx="4">
                  <c:v>Associate degrees</c:v>
                </c:pt>
                <c:pt idx="5">
                  <c:v>Bachelor's degrees</c:v>
                </c:pt>
                <c:pt idx="6">
                  <c:v>Advanced degrees</c:v>
                </c:pt>
              </c:strCache>
            </c:strRef>
          </c:cat>
          <c:val>
            <c:numRef>
              <c:f>Sheet1!$B$2:$B$8</c:f>
              <c:numCache>
                <c:formatCode>General</c:formatCode>
                <c:ptCount val="7"/>
                <c:pt idx="0">
                  <c:v>8857</c:v>
                </c:pt>
                <c:pt idx="1">
                  <c:v>47566</c:v>
                </c:pt>
                <c:pt idx="2">
                  <c:v>24409</c:v>
                </c:pt>
                <c:pt idx="3">
                  <c:v>10842</c:v>
                </c:pt>
                <c:pt idx="4">
                  <c:v>17881</c:v>
                </c:pt>
                <c:pt idx="5">
                  <c:v>25785</c:v>
                </c:pt>
                <c:pt idx="6">
                  <c:v>11170</c:v>
                </c:pt>
              </c:numCache>
            </c:numRef>
          </c:val>
          <c:extLst>
            <c:ext xmlns:c16="http://schemas.microsoft.com/office/drawing/2014/chart" uri="{C3380CC4-5D6E-409C-BE32-E72D297353CC}">
              <c16:uniqueId val="{00000000-9417-4B0C-9A76-5B50AFB554F8}"/>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'Gender Data w Graph'!$B$13</c:f>
              <c:strCache>
                <c:ptCount val="1"/>
                <c:pt idx="0">
                  <c:v>Male</c:v>
                </c:pt>
              </c:strCache>
            </c:strRef>
          </c:tx>
          <c:spPr>
            <a:solidFill>
              <a:srgbClr val="00425C"/>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'Gender Data w Graph'!$A$14:$A$18</c:f>
              <c:strCache>
                <c:ptCount val="5"/>
                <c:pt idx="0">
                  <c:v>High School Diploma or Less</c:v>
                </c:pt>
                <c:pt idx="1">
                  <c:v>Some College, No Degree</c:v>
                </c:pt>
                <c:pt idx="2">
                  <c:v>Associate's Degree</c:v>
                </c:pt>
                <c:pt idx="3">
                  <c:v>Bachelor's Degree</c:v>
                </c:pt>
                <c:pt idx="4">
                  <c:v>Graduate or Professional Degree</c:v>
                </c:pt>
              </c:strCache>
            </c:strRef>
          </c:cat>
          <c:val>
            <c:numRef>
              <c:f>'Gender Data w Graph'!$B$14:$B$18</c:f>
              <c:numCache>
                <c:formatCode>0.0%</c:formatCode>
                <c:ptCount val="5"/>
                <c:pt idx="0">
                  <c:v>0.442549921789958</c:v>
                </c:pt>
                <c:pt idx="1">
                  <c:v>0.23156575589319528</c:v>
                </c:pt>
                <c:pt idx="2">
                  <c:v>8.8848437171266267E-2</c:v>
                </c:pt>
                <c:pt idx="3">
                  <c:v>0.1573805581727207</c:v>
                </c:pt>
                <c:pt idx="4">
                  <c:v>7.965532697285975E-2</c:v>
                </c:pt>
              </c:numCache>
            </c:numRef>
          </c:val>
          <c:extLst>
            <c:ext xmlns:c16="http://schemas.microsoft.com/office/drawing/2014/chart" uri="{C3380CC4-5D6E-409C-BE32-E72D297353CC}">
              <c16:uniqueId val="{00000000-22B5-49AE-B8A7-B383B16E199B}"/>
            </c:ext>
          </c:extLst>
        </c:ser>
        <c:ser>
          <c:idx val="1"/>
          <c:order val="1"/>
          <c:tx>
            <c:strRef>
              <c:f>'Gender Data w Graph'!$C$13</c:f>
              <c:strCache>
                <c:ptCount val="1"/>
                <c:pt idx="0">
                  <c:v>Female</c:v>
                </c:pt>
              </c:strCache>
            </c:strRef>
          </c:tx>
          <c:spPr>
            <a:solidFill>
              <a:srgbClr val="C9500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'Gender Data w Graph'!$A$14:$A$18</c:f>
              <c:strCache>
                <c:ptCount val="5"/>
                <c:pt idx="0">
                  <c:v>High School Diploma or Less</c:v>
                </c:pt>
                <c:pt idx="1">
                  <c:v>Some College, No Degree</c:v>
                </c:pt>
                <c:pt idx="2">
                  <c:v>Associate's Degree</c:v>
                </c:pt>
                <c:pt idx="3">
                  <c:v>Bachelor's Degree</c:v>
                </c:pt>
                <c:pt idx="4">
                  <c:v>Graduate or Professional Degree</c:v>
                </c:pt>
              </c:strCache>
            </c:strRef>
          </c:cat>
          <c:val>
            <c:numRef>
              <c:f>'Gender Data w Graph'!$C$14:$C$18</c:f>
              <c:numCache>
                <c:formatCode>0.0%</c:formatCode>
                <c:ptCount val="5"/>
                <c:pt idx="0">
                  <c:v>0.38786798361840519</c:v>
                </c:pt>
                <c:pt idx="1">
                  <c:v>0.2299783184774753</c:v>
                </c:pt>
                <c:pt idx="2">
                  <c:v>0.12655263791857385</c:v>
                </c:pt>
                <c:pt idx="3">
                  <c:v>0.16802698145025294</c:v>
                </c:pt>
                <c:pt idx="4">
                  <c:v>8.7574078535292699E-2</c:v>
                </c:pt>
              </c:numCache>
            </c:numRef>
          </c:val>
          <c:extLst>
            <c:ext xmlns:c16="http://schemas.microsoft.com/office/drawing/2014/chart" uri="{C3380CC4-5D6E-409C-BE32-E72D297353CC}">
              <c16:uniqueId val="{00000001-22B5-49AE-B8A7-B383B16E199B}"/>
            </c:ext>
          </c:extLst>
        </c:ser>
        <c:dLbls>
          <c:dLblPos val="outEnd"/>
          <c:showLegendKey val="0"/>
          <c:showVal val="1"/>
          <c:showCatName val="0"/>
          <c:showSerName val="0"/>
          <c:showPercent val="0"/>
          <c:showBubbleSize val="0"/>
        </c:dLbls>
        <c:gapWidth val="219"/>
        <c:overlap val="-27"/>
        <c:axId val="575240560"/>
        <c:axId val="575245480"/>
      </c:barChart>
      <c:catAx>
        <c:axId val="575240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75245480"/>
        <c:crosses val="autoZero"/>
        <c:auto val="1"/>
        <c:lblAlgn val="ctr"/>
        <c:lblOffset val="100"/>
        <c:noMultiLvlLbl val="0"/>
      </c:catAx>
      <c:valAx>
        <c:axId val="57524548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75240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Sheet1!$A$2:$A$7</cx:f>
        <cx:lvl ptCount="6">
          <cx:pt idx="0">2019 attainment</cx:pt>
          <cx:pt idx="1">trendline</cx:pt>
          <cx:pt idx="2">in-migration</cx:pt>
          <cx:pt idx="3">Associate degrees</cx:pt>
          <cx:pt idx="4">Bachelor's degrees</cx:pt>
          <cx:pt idx="5">Credentials</cx:pt>
        </cx:lvl>
      </cx:strDim>
      <cx:numDim type="val">
        <cx:f>Sheet1!$B$2:$B$7</cx:f>
        <cx:lvl ptCount="6" formatCode="General">
          <cx:pt idx="0">49</cx:pt>
          <cx:pt idx="1">3</cx:pt>
          <cx:pt idx="2">1</cx:pt>
          <cx:pt idx="3">3</cx:pt>
          <cx:pt idx="4">4</cx:pt>
          <cx:pt idx="5">2</cx:pt>
        </cx:lvl>
      </cx:numDim>
    </cx:data>
  </cx:chartData>
  <cx:chart>
    <cx:title pos="t" align="ctr" overlay="0">
      <cx:tx>
        <cx:txData>
          <cx:v>What does growth look like?</cx:v>
        </cx:txData>
      </cx:tx>
      <cx:txPr>
        <a:bodyPr spcFirstLastPara="1" vertOverflow="ellipsis" horzOverflow="overflow" wrap="square" lIns="0" tIns="0" rIns="0" bIns="0" anchor="ctr" anchorCtr="1"/>
        <a:lstStyle/>
        <a:p>
          <a:pPr algn="ctr" rtl="0">
            <a:defRPr/>
          </a:pPr>
          <a:r>
            <a:rPr lang="en-US" sz="1862" b="0" i="0" u="none" strike="noStrike" baseline="0">
              <a:solidFill>
                <a:prstClr val="black">
                  <a:lumMod val="65000"/>
                  <a:lumOff val="35000"/>
                </a:prstClr>
              </a:solidFill>
              <a:latin typeface="Calibri" panose="020F0502020204030204"/>
            </a:rPr>
            <a:t>What does growth look like?</a:t>
          </a:r>
        </a:p>
      </cx:txPr>
    </cx:title>
    <cx:plotArea>
      <cx:plotAreaRegion>
        <cx:series layoutId="waterfall" uniqueId="{FE0ABF14-6538-415B-AF47-2A3931628EE8}">
          <cx:tx>
            <cx:txData>
              <cx:f>Sheet1!$B$1</cx:f>
              <cx:v>Series1</cx:v>
            </cx:txData>
          </cx:tx>
          <cx:spPr>
            <a:solidFill>
              <a:srgbClr val="F27F00"/>
            </a:solidFill>
          </cx:spPr>
          <cx:dataId val="0"/>
          <cx:layoutPr>
            <cx:subtotals/>
          </cx:layoutPr>
        </cx:series>
      </cx:plotAreaRegion>
      <cx:axis id="0">
        <cx:catScaling gapWidth="0.5"/>
        <cx:majorGridlines/>
        <cx:tickLabels/>
      </cx:axis>
      <cx:axis id="1">
        <cx:valScaling/>
        <cx:tickLabels/>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400">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746_603BD699.xml><?xml version="1.0" encoding="utf-8"?>
<p188:cmLst xmlns:a="http://schemas.openxmlformats.org/drawingml/2006/main" xmlns:r="http://schemas.openxmlformats.org/officeDocument/2006/relationships" xmlns:p188="http://schemas.microsoft.com/office/powerpoint/2018/8/main">
  <p188:cm id="{3D16A032-6831-4039-B4AA-403300F3A6E8}" authorId="{1AB3F561-79A4-5DB5-A747-1BE67584D68A}" created="2022-10-05T20:36:02.529">
    <pc:sldMkLst xmlns:pc="http://schemas.microsoft.com/office/powerpoint/2013/main/command">
      <pc:docMk/>
      <pc:sldMk cId="1614534297" sldId="5958"/>
    </pc:sldMkLst>
    <p188:txBody>
      <a:bodyPr/>
      <a:lstStyle/>
      <a:p>
        <a:r>
          <a:rPr lang="en-US"/>
          <a:t>we need to add two categories: inmigration (small) and certificates (medium size)</a:t>
        </a:r>
      </a:p>
    </p188:txBody>
  </p188:cm>
</p188:cmLst>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716F49-505F-4277-AE8D-01181FC87D7D}" type="doc">
      <dgm:prSet loTypeId="urn:microsoft.com/office/officeart/2005/8/layout/lProcess3" loCatId="process" qsTypeId="urn:microsoft.com/office/officeart/2005/8/quickstyle/simple1" qsCatId="simple" csTypeId="urn:microsoft.com/office/officeart/2005/8/colors/accent2_2" csCatId="accent2" phldr="1"/>
      <dgm:spPr/>
      <dgm:t>
        <a:bodyPr/>
        <a:lstStyle/>
        <a:p>
          <a:endParaRPr lang="en-US"/>
        </a:p>
      </dgm:t>
    </dgm:pt>
    <dgm:pt modelId="{F49072FD-03F2-489B-86BA-31FD0175C466}" type="pres">
      <dgm:prSet presAssocID="{A5716F49-505F-4277-AE8D-01181FC87D7D}" presName="Name0" presStyleCnt="0">
        <dgm:presLayoutVars>
          <dgm:chPref val="3"/>
          <dgm:dir/>
          <dgm:animLvl val="lvl"/>
          <dgm:resizeHandles/>
        </dgm:presLayoutVars>
      </dgm:prSet>
      <dgm:spPr/>
    </dgm:pt>
  </dgm:ptLst>
  <dgm:cxnLst>
    <dgm:cxn modelId="{8D962520-2484-4EC9-B422-E9F4BE8BC889}" type="presOf" srcId="{A5716F49-505F-4277-AE8D-01181FC87D7D}" destId="{F49072FD-03F2-489B-86BA-31FD0175C466}" srcOrd="0" destOrd="0" presId="urn:microsoft.com/office/officeart/2005/8/layout/l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0424" cy="46364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2815" y="0"/>
            <a:ext cx="2970424" cy="463647"/>
          </a:xfrm>
          <a:prstGeom prst="rect">
            <a:avLst/>
          </a:prstGeom>
        </p:spPr>
        <p:txBody>
          <a:bodyPr vert="horz" lIns="91440" tIns="45720" rIns="91440" bIns="45720" rtlCol="0"/>
          <a:lstStyle>
            <a:lvl1pPr algn="r">
              <a:defRPr sz="1200"/>
            </a:lvl1pPr>
          </a:lstStyle>
          <a:p>
            <a:fld id="{01E83397-9C68-4329-A446-6A861503986F}" type="datetimeFigureOut">
              <a:rPr lang="en-US" smtClean="0"/>
              <a:t>10/6/2022</a:t>
            </a:fld>
            <a:endParaRPr lang="en-US"/>
          </a:p>
        </p:txBody>
      </p:sp>
      <p:sp>
        <p:nvSpPr>
          <p:cNvPr id="4" name="Slide Image Placeholder 3"/>
          <p:cNvSpPr>
            <a:spLocks noGrp="1" noRot="1" noChangeAspect="1"/>
          </p:cNvSpPr>
          <p:nvPr>
            <p:ph type="sldImg" idx="2"/>
          </p:nvPr>
        </p:nvSpPr>
        <p:spPr>
          <a:xfrm>
            <a:off x="657225" y="1155700"/>
            <a:ext cx="5540375"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483" y="4447153"/>
            <a:ext cx="5483860" cy="36385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7193"/>
            <a:ext cx="2970424" cy="46364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2815" y="8777193"/>
            <a:ext cx="2970424" cy="463646"/>
          </a:xfrm>
          <a:prstGeom prst="rect">
            <a:avLst/>
          </a:prstGeom>
        </p:spPr>
        <p:txBody>
          <a:bodyPr vert="horz" lIns="91440" tIns="45720" rIns="91440" bIns="45720" rtlCol="0" anchor="b"/>
          <a:lstStyle>
            <a:lvl1pPr algn="r">
              <a:defRPr sz="1200"/>
            </a:lvl1pPr>
          </a:lstStyle>
          <a:p>
            <a:fld id="{425282DE-26FA-447D-94D4-DBCA2062578C}" type="slidenum">
              <a:rPr lang="en-US" smtClean="0"/>
              <a:t>‹#›</a:t>
            </a:fld>
            <a:endParaRPr lang="en-US"/>
          </a:p>
        </p:txBody>
      </p:sp>
    </p:spTree>
    <p:extLst>
      <p:ext uri="{BB962C8B-B14F-4D97-AF65-F5344CB8AC3E}">
        <p14:creationId xmlns:p14="http://schemas.microsoft.com/office/powerpoint/2010/main" val="6064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5282DE-26FA-447D-94D4-DBCA2062578C}" type="slidenum">
              <a:rPr lang="en-US" smtClean="0"/>
              <a:t>1</a:t>
            </a:fld>
            <a:endParaRPr lang="en-US"/>
          </a:p>
        </p:txBody>
      </p:sp>
    </p:spTree>
    <p:extLst>
      <p:ext uri="{BB962C8B-B14F-4D97-AF65-F5344CB8AC3E}">
        <p14:creationId xmlns:p14="http://schemas.microsoft.com/office/powerpoint/2010/main" val="131545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Across each region, we looked at the top jobs for each to see the education and training requirements, for the top jobs in that region. This shows the distribution of education levels needed for the top 50 occupations for each region. When looking at the most highly ranked occupations in each region they tend to require higher levels of education and training. For example, looking at the percentage of top jobs requiring a BA or higher varies from 50% in the east region to nearly 80% in the southeast.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WHEN ARE THESE PROJECTIONS FROM?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fld id="{46D0380B-3E51-426D-8DEA-378014B1C498}" type="slidenum">
              <a:rPr lang="en-US" smtClean="0"/>
              <a:t>12</a:t>
            </a:fld>
            <a:endParaRPr lang="en-US"/>
          </a:p>
        </p:txBody>
      </p:sp>
    </p:spTree>
    <p:extLst>
      <p:ext uri="{BB962C8B-B14F-4D97-AF65-F5344CB8AC3E}">
        <p14:creationId xmlns:p14="http://schemas.microsoft.com/office/powerpoint/2010/main" val="3006979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Narrative slide that includes some narrative</a:t>
            </a:r>
          </a:p>
          <a:p>
            <a:r>
              <a:rPr lang="en-US"/>
              <a:t>Companies that we missed out on because of talent shortage</a:t>
            </a:r>
          </a:p>
          <a:p>
            <a:pPr marL="171450" indent="-171450">
              <a:buFontTx/>
              <a:buChar char="-"/>
            </a:pPr>
            <a:r>
              <a:rPr lang="en-US"/>
              <a:t>Amazon HQ2</a:t>
            </a:r>
          </a:p>
          <a:p>
            <a:pPr marL="171450" indent="-171450">
              <a:buFontTx/>
              <a:buChar char="-"/>
            </a:pPr>
            <a:endParaRPr lang="en-US"/>
          </a:p>
        </p:txBody>
      </p:sp>
      <p:sp>
        <p:nvSpPr>
          <p:cNvPr id="4" name="Slide Number Placeholder 3"/>
          <p:cNvSpPr>
            <a:spLocks noGrp="1"/>
          </p:cNvSpPr>
          <p:nvPr>
            <p:ph type="sldNum" sz="quarter" idx="5"/>
          </p:nvPr>
        </p:nvSpPr>
        <p:spPr/>
        <p:txBody>
          <a:bodyPr/>
          <a:lstStyle/>
          <a:p>
            <a:fld id="{425282DE-26FA-447D-94D4-DBCA2062578C}" type="slidenum">
              <a:rPr lang="en-US" smtClean="0"/>
              <a:t>13</a:t>
            </a:fld>
            <a:endParaRPr lang="en-US"/>
          </a:p>
        </p:txBody>
      </p:sp>
    </p:spTree>
    <p:extLst>
      <p:ext uri="{BB962C8B-B14F-4D97-AF65-F5344CB8AC3E}">
        <p14:creationId xmlns:p14="http://schemas.microsoft.com/office/powerpoint/2010/main" val="1716544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5282DE-26FA-447D-94D4-DBCA2062578C}" type="slidenum">
              <a:rPr lang="en-US" smtClean="0"/>
              <a:t>14</a:t>
            </a:fld>
            <a:endParaRPr lang="en-US"/>
          </a:p>
        </p:txBody>
      </p:sp>
    </p:spTree>
    <p:extLst>
      <p:ext uri="{BB962C8B-B14F-4D97-AF65-F5344CB8AC3E}">
        <p14:creationId xmlns:p14="http://schemas.microsoft.com/office/powerpoint/2010/main" val="38275776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569913"/>
            <a:ext cx="5689600" cy="3201987"/>
          </a:xfrm>
        </p:spPr>
      </p:sp>
      <p:sp>
        <p:nvSpPr>
          <p:cNvPr id="3" name="Notes Placeholder 2"/>
          <p:cNvSpPr>
            <a:spLocks noGrp="1"/>
          </p:cNvSpPr>
          <p:nvPr>
            <p:ph type="body" idx="1"/>
          </p:nvPr>
        </p:nvSpPr>
        <p:spPr/>
        <p:txBody>
          <a:bodyPr/>
          <a:lstStyle/>
          <a:p>
            <a:endParaRPr lang="en-US" altLang="en-US" sz="1800"/>
          </a:p>
          <a:p>
            <a:pPr marL="0" indent="0">
              <a:lnSpc>
                <a:spcPct val="100000"/>
              </a:lnSpc>
              <a:spcAft>
                <a:spcPts val="1200"/>
              </a:spcAft>
              <a:buClr>
                <a:schemeClr val="tx1">
                  <a:lumMod val="75000"/>
                  <a:lumOff val="25000"/>
                </a:schemeClr>
              </a:buClr>
              <a:buFont typeface="Arial" panose="020B0604020202020204" pitchFamily="34" charset="0"/>
              <a:buNone/>
              <a:defRPr/>
            </a:pPr>
            <a:r>
              <a:rPr lang="en-US" sz="3200" b="1">
                <a:solidFill>
                  <a:schemeClr val="tx1">
                    <a:lumMod val="75000"/>
                    <a:lumOff val="25000"/>
                  </a:schemeClr>
                </a:solidFill>
              </a:rPr>
              <a:t>Sixty by 30 seeks to build a better Michigan in three ways:</a:t>
            </a:r>
            <a:endParaRPr lang="en-US" sz="3200" b="1">
              <a:solidFill>
                <a:schemeClr val="tx1">
                  <a:lumMod val="75000"/>
                  <a:lumOff val="25000"/>
                </a:schemeClr>
              </a:solidFill>
              <a:cs typeface="Calibri"/>
            </a:endParaRPr>
          </a:p>
          <a:p>
            <a:pPr marL="171450" indent="-171450">
              <a:lnSpc>
                <a:spcPct val="100000"/>
              </a:lnSpc>
              <a:spcAft>
                <a:spcPts val="1200"/>
              </a:spcAft>
              <a:buClr>
                <a:srgbClr val="C95001"/>
              </a:buClr>
              <a:buFont typeface="Arial" panose="020B0604020202020204" pitchFamily="34" charset="0"/>
              <a:buChar char="•"/>
              <a:defRPr/>
            </a:pPr>
            <a:r>
              <a:rPr lang="en-US" sz="1800"/>
              <a:t>Close the skills gap that poses the single greatest threat to the success of our businesses and our state’s prosperity. Jobs requiring skilled employees today, as well as jobs on the horizon, demand greater education and training than ever before. Increasingly, the best jobs require more than a high school diploma.</a:t>
            </a:r>
            <a:endParaRPr lang="en-US" sz="1800">
              <a:cs typeface="Calibri"/>
            </a:endParaRPr>
          </a:p>
          <a:p>
            <a:pPr marL="171450" indent="-171450">
              <a:lnSpc>
                <a:spcPct val="100000"/>
              </a:lnSpc>
              <a:spcAft>
                <a:spcPts val="1200"/>
              </a:spcAft>
              <a:buClr>
                <a:srgbClr val="C95001"/>
              </a:buClr>
              <a:buFont typeface="Arial" panose="020B0604020202020204" pitchFamily="34" charset="0"/>
              <a:buChar char="•"/>
              <a:defRPr/>
            </a:pPr>
            <a:r>
              <a:rPr lang="en-US" sz="1800"/>
              <a:t>Increase opportunity and access to the education and skills that create opportunities for better jobs and bigger paychecks.</a:t>
            </a:r>
            <a:endParaRPr lang="en-US" sz="1800">
              <a:cs typeface="Calibri"/>
            </a:endParaRPr>
          </a:p>
          <a:p>
            <a:pPr marL="171450" indent="-171450">
              <a:lnSpc>
                <a:spcPct val="100000"/>
              </a:lnSpc>
              <a:spcAft>
                <a:spcPts val="1200"/>
              </a:spcAft>
              <a:buClr>
                <a:srgbClr val="C95001"/>
              </a:buClr>
              <a:buFont typeface="Arial" panose="020B0604020202020204" pitchFamily="34" charset="0"/>
              <a:buChar char="•"/>
              <a:defRPr/>
            </a:pPr>
            <a:r>
              <a:rPr lang="en-US" sz="1800"/>
              <a:t>Make Michigan more competitive for inclusive economic growth.</a:t>
            </a:r>
            <a:endParaRPr lang="en-US" altLang="en-US" sz="1800"/>
          </a:p>
          <a:p>
            <a:endParaRPr lang="en-US" altLang="en-US" sz="1800"/>
          </a:p>
          <a:p>
            <a:r>
              <a:rPr lang="en-US" altLang="en-US" sz="1800"/>
              <a:t>We are laser-focused on building a healthy and more competitive economy in our state so all hardworking Michiganders can have opportunities for long-term success.</a:t>
            </a:r>
            <a:endParaRPr lang="en-US" altLang="en-US" sz="1800">
              <a:cs typeface="Calibri"/>
            </a:endParaRPr>
          </a:p>
          <a:p>
            <a:endParaRPr lang="en-US" altLang="en-US" sz="1800"/>
          </a:p>
          <a:p>
            <a:r>
              <a:rPr lang="en-US" altLang="en-US" sz="1800"/>
              <a:t>In doing so, we will also bring Michigan closer to helping businesses fill critical talent needs by ensuring Michiganders are put on a path to earn postsecondary credentials needed to fill high-demand, high-wage jobs. </a:t>
            </a:r>
            <a:endParaRPr lang="en-US" altLang="en-US" sz="1800">
              <a:cs typeface="Calibri"/>
            </a:endParaRPr>
          </a:p>
        </p:txBody>
      </p:sp>
      <p:sp>
        <p:nvSpPr>
          <p:cNvPr id="4" name="Date Placeholder 3"/>
          <p:cNvSpPr>
            <a:spLocks noGrp="1"/>
          </p:cNvSpPr>
          <p:nvPr>
            <p:ph type="dt" idx="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DF34805-1F01-4BDA-A8CA-FCEA2B4BC8D0}" type="datetime3">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 October 2022</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F5EBCF4-26FC-4F76-8DA1-52FDDC328D4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61207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569913"/>
            <a:ext cx="5689600" cy="3201987"/>
          </a:xfrm>
        </p:spPr>
      </p:sp>
      <p:sp>
        <p:nvSpPr>
          <p:cNvPr id="3" name="Notes Placeholder 2"/>
          <p:cNvSpPr>
            <a:spLocks noGrp="1"/>
          </p:cNvSpPr>
          <p:nvPr>
            <p:ph type="body" idx="1"/>
          </p:nvPr>
        </p:nvSpPr>
        <p:spPr/>
        <p:txBody>
          <a:bodyPr/>
          <a:lstStyle/>
          <a:p>
            <a:pPr>
              <a:lnSpc>
                <a:spcPct val="107000"/>
              </a:lnSpc>
              <a:spcBef>
                <a:spcPts val="0"/>
              </a:spcBef>
              <a:spcAft>
                <a:spcPts val="800"/>
              </a:spcAft>
              <a:tabLst>
                <a:tab pos="457200" algn="l"/>
              </a:tabLst>
              <a:defRPr/>
            </a:pPr>
            <a:r>
              <a:rPr lang="en-US" sz="1800">
                <a:latin typeface="Arial"/>
                <a:ea typeface="Calibri" panose="020F0502020204030204" pitchFamily="34" charset="0"/>
                <a:cs typeface="Arial"/>
              </a:rPr>
              <a:t>So, how do we get there? </a:t>
            </a:r>
          </a:p>
          <a:p>
            <a:pPr>
              <a:lnSpc>
                <a:spcPct val="107000"/>
              </a:lnSpc>
              <a:spcBef>
                <a:spcPts val="0"/>
              </a:spcBef>
              <a:spcAft>
                <a:spcPts val="800"/>
              </a:spcAft>
              <a:tabLst>
                <a:tab pos="457200" algn="l"/>
              </a:tabLst>
              <a:defRPr/>
            </a:pPr>
            <a:endParaRPr lang="en-US" sz="1800">
              <a:latin typeface="Arial"/>
              <a:ea typeface="Calibri" panose="020F0502020204030204" pitchFamily="34" charset="0"/>
              <a:cs typeface="Arial"/>
            </a:endParaRPr>
          </a:p>
          <a:p>
            <a:pPr>
              <a:lnSpc>
                <a:spcPct val="107000"/>
              </a:lnSpc>
              <a:spcBef>
                <a:spcPts val="0"/>
              </a:spcBef>
              <a:spcAft>
                <a:spcPts val="800"/>
              </a:spcAft>
              <a:tabLst>
                <a:tab pos="457200" algn="l"/>
              </a:tabLst>
              <a:defRPr/>
            </a:pPr>
            <a:r>
              <a:rPr lang="en-US" sz="1800">
                <a:effectLst/>
                <a:latin typeface="Arial"/>
                <a:ea typeface="Calibri" panose="020F0502020204030204" pitchFamily="34" charset="0"/>
                <a:cs typeface="Arial"/>
              </a:rPr>
              <a:t>With a focus on our state’s economic competitiveness and prosperity, we know </a:t>
            </a:r>
            <a:r>
              <a:rPr lang="en-US" sz="1800">
                <a:latin typeface="Arial"/>
                <a:ea typeface="Calibri" panose="020F0502020204030204" pitchFamily="34" charset="0"/>
                <a:cs typeface="Arial"/>
              </a:rPr>
              <a:t>that Sixty by 30 isn't just about credentials..</a:t>
            </a:r>
          </a:p>
          <a:p>
            <a:pPr>
              <a:lnSpc>
                <a:spcPct val="107000"/>
              </a:lnSpc>
              <a:spcBef>
                <a:spcPts val="0"/>
              </a:spcBef>
              <a:spcAft>
                <a:spcPts val="800"/>
              </a:spcAft>
              <a:tabLst>
                <a:tab pos="457200" algn="l"/>
              </a:tabLst>
              <a:defRPr/>
            </a:pPr>
            <a:endParaRPr lang="en-US" sz="1800">
              <a:latin typeface="Arial"/>
              <a:ea typeface="Calibri" panose="020F0502020204030204" pitchFamily="34" charset="0"/>
              <a:cs typeface="Arial"/>
            </a:endParaRPr>
          </a:p>
          <a:p>
            <a:pPr>
              <a:lnSpc>
                <a:spcPct val="107000"/>
              </a:lnSpc>
              <a:spcBef>
                <a:spcPts val="0"/>
              </a:spcBef>
              <a:spcAft>
                <a:spcPts val="800"/>
              </a:spcAft>
              <a:tabLst>
                <a:tab pos="457200" algn="l"/>
              </a:tabLst>
              <a:defRPr/>
            </a:pPr>
            <a:r>
              <a:rPr lang="en-US" sz="1800">
                <a:latin typeface="Arial"/>
                <a:ea typeface="Calibri" panose="020F0502020204030204" pitchFamily="34" charset="0"/>
                <a:cs typeface="Arial"/>
              </a:rPr>
              <a:t>It's about getting people on a path to rewarding, high-wage, high-demand careers. </a:t>
            </a:r>
            <a:endParaRPr lang="en-US"/>
          </a:p>
          <a:p>
            <a:pPr>
              <a:lnSpc>
                <a:spcPct val="107000"/>
              </a:lnSpc>
              <a:spcBef>
                <a:spcPts val="0"/>
              </a:spcBef>
              <a:spcAft>
                <a:spcPts val="800"/>
              </a:spcAft>
              <a:tabLst>
                <a:tab pos="457200" algn="l"/>
              </a:tabLst>
              <a:defRPr/>
            </a:pPr>
            <a:endParaRPr lang="en-US" sz="1800">
              <a:latin typeface="Arial"/>
              <a:ea typeface="Calibri" panose="020F0502020204030204" pitchFamily="34" charset="0"/>
              <a:cs typeface="Arial"/>
            </a:endParaRPr>
          </a:p>
          <a:p>
            <a:pPr>
              <a:lnSpc>
                <a:spcPct val="107000"/>
              </a:lnSpc>
              <a:spcBef>
                <a:spcPts val="0"/>
              </a:spcBef>
              <a:spcAft>
                <a:spcPts val="800"/>
              </a:spcAft>
              <a:buFont typeface="Arial" panose="020B0604020202020204" pitchFamily="34" charset="0"/>
              <a:tabLst>
                <a:tab pos="457200" algn="l"/>
              </a:tabLst>
              <a:defRPr/>
            </a:pPr>
            <a:r>
              <a:rPr lang="en-US" sz="1800">
                <a:latin typeface="Arial"/>
                <a:ea typeface="Calibri" panose="020F0502020204030204" pitchFamily="34" charset="0"/>
                <a:cs typeface="Arial"/>
              </a:rPr>
              <a:t>Earning a degree of skills certificate beyond high school</a:t>
            </a:r>
            <a:r>
              <a:rPr lang="en-US" sz="1800">
                <a:effectLst/>
                <a:latin typeface="Arial"/>
                <a:ea typeface="Calibri" panose="020F0502020204030204" pitchFamily="34" charset="0"/>
                <a:cs typeface="Arial"/>
              </a:rPr>
              <a:t> is the first step when it comes to </a:t>
            </a:r>
            <a:r>
              <a:rPr lang="en-US" sz="1800">
                <a:effectLst/>
                <a:latin typeface="Calibri"/>
                <a:ea typeface="Calibri" panose="020F0502020204030204" pitchFamily="34" charset="0"/>
                <a:cs typeface="Calibri"/>
              </a:rPr>
              <a:t>building a healthy and more competitive economy in our state</a:t>
            </a:r>
            <a:r>
              <a:rPr lang="en-US" sz="1800">
                <a:latin typeface="Calibri"/>
                <a:ea typeface="Calibri" panose="020F0502020204030204" pitchFamily="34" charset="0"/>
                <a:cs typeface="Calibri"/>
              </a:rPr>
              <a:t>.</a:t>
            </a:r>
          </a:p>
          <a:p>
            <a:pPr>
              <a:lnSpc>
                <a:spcPct val="107000"/>
              </a:lnSpc>
              <a:spcBef>
                <a:spcPts val="0"/>
              </a:spcBef>
              <a:spcAft>
                <a:spcPts val="800"/>
              </a:spcAft>
              <a:buFont typeface="Arial" panose="020B0604020202020204" pitchFamily="34" charset="0"/>
              <a:tabLst>
                <a:tab pos="457200" algn="l"/>
              </a:tabLst>
              <a:defRPr/>
            </a:pPr>
            <a:endParaRPr lang="en-US" sz="1800">
              <a:latin typeface="Calibri"/>
              <a:ea typeface="Calibri" panose="020F0502020204030204" pitchFamily="34" charset="0"/>
              <a:cs typeface="Calibri"/>
            </a:endParaRPr>
          </a:p>
          <a:p>
            <a:pPr>
              <a:lnSpc>
                <a:spcPct val="107000"/>
              </a:lnSpc>
              <a:spcBef>
                <a:spcPts val="0"/>
              </a:spcBef>
              <a:spcAft>
                <a:spcPts val="800"/>
              </a:spcAft>
              <a:buFont typeface="Arial" panose="020B0604020202020204" pitchFamily="34" charset="0"/>
              <a:tabLst>
                <a:tab pos="457200" algn="l"/>
              </a:tabLst>
            </a:pPr>
            <a:r>
              <a:rPr lang="en-US" sz="1800">
                <a:latin typeface="Calibri"/>
                <a:ea typeface="Calibri" panose="020F0502020204030204" pitchFamily="34" charset="0"/>
                <a:cs typeface="Calibri"/>
              </a:rPr>
              <a:t>And it's the first step for </a:t>
            </a:r>
            <a:r>
              <a:rPr lang="en-US" sz="1800" err="1">
                <a:latin typeface="Calibri"/>
                <a:ea typeface="Calibri" panose="020F0502020204030204" pitchFamily="34" charset="0"/>
                <a:cs typeface="Calibri"/>
              </a:rPr>
              <a:t>Michganders</a:t>
            </a:r>
            <a:r>
              <a:rPr lang="en-US" sz="1800">
                <a:latin typeface="Calibri"/>
                <a:ea typeface="Calibri" panose="020F0502020204030204" pitchFamily="34" charset="0"/>
                <a:cs typeface="Calibri"/>
              </a:rPr>
              <a:t> to have the tools and opportunities they need for a better job and bigger paychecks.</a:t>
            </a:r>
          </a:p>
          <a:p>
            <a:pPr>
              <a:lnSpc>
                <a:spcPct val="107000"/>
              </a:lnSpc>
              <a:spcBef>
                <a:spcPts val="0"/>
              </a:spcBef>
              <a:spcAft>
                <a:spcPts val="800"/>
              </a:spcAft>
              <a:tabLst>
                <a:tab pos="457200" algn="l"/>
              </a:tabLst>
            </a:pPr>
            <a:endParaRPr lang="en-US" sz="1800">
              <a:latin typeface="Calibri"/>
              <a:ea typeface="Calibri" panose="020F0502020204030204" pitchFamily="34" charset="0"/>
              <a:cs typeface="Calibri"/>
            </a:endParaRPr>
          </a:p>
          <a:p>
            <a:pPr marL="0" marR="0" lvl="0" indent="0">
              <a:lnSpc>
                <a:spcPct val="107000"/>
              </a:lnSpc>
              <a:spcBef>
                <a:spcPts val="0"/>
              </a:spcBef>
              <a:spcAft>
                <a:spcPts val="800"/>
              </a:spcAft>
              <a:buFont typeface="Arial" panose="020B0604020202020204" pitchFamily="34" charset="0"/>
              <a:buNone/>
              <a:tabLst>
                <a:tab pos="457200" algn="l"/>
              </a:tabLst>
            </a:pPr>
            <a:r>
              <a:rPr lang="en-US" sz="1800">
                <a:effectLst/>
                <a:latin typeface="Arial"/>
                <a:ea typeface="Calibri" panose="020F0502020204030204" pitchFamily="34" charset="0"/>
                <a:cs typeface="Arial"/>
              </a:rPr>
              <a:t>Through our Sixty by 30 programs, we will close the skills gap, increase economic opportunity, and fundamentally change the state’s economic competitiveness.</a:t>
            </a:r>
            <a:endParaRPr lang="en-US">
              <a:latin typeface="Arial"/>
              <a:cs typeface="Arial"/>
            </a:endParaRPr>
          </a:p>
        </p:txBody>
      </p:sp>
      <p:sp>
        <p:nvSpPr>
          <p:cNvPr id="4" name="Date Placeholder 3"/>
          <p:cNvSpPr>
            <a:spLocks noGrp="1"/>
          </p:cNvSpPr>
          <p:nvPr>
            <p:ph type="dt" idx="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DF34805-1F01-4BDA-A8CA-FCEA2B4BC8D0}" type="datetime3">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 October 2022</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F5EBCF4-26FC-4F76-8DA1-52FDDC328D44}"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3959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a:solidFill>
                  <a:srgbClr val="000000"/>
                </a:solidFill>
                <a:effectLst/>
                <a:latin typeface="Calibri" panose="020F0502020204030204" pitchFamily="34" charset="0"/>
              </a:rPr>
              <a:t>•  AI/NA/H/PI</a:t>
            </a:r>
            <a:r>
              <a:rPr lang="en-US" sz="2800"/>
              <a:t> </a:t>
            </a:r>
            <a:r>
              <a:rPr lang="en-US" sz="1800" b="0" i="0" u="none" strike="noStrike">
                <a:solidFill>
                  <a:srgbClr val="000000"/>
                </a:solidFill>
                <a:effectLst/>
                <a:latin typeface="Calibri" panose="020F0502020204030204" pitchFamily="34" charset="0"/>
              </a:rPr>
              <a:t>1%</a:t>
            </a:r>
            <a:r>
              <a:rPr lang="en-US" sz="2800"/>
              <a:t> </a:t>
            </a:r>
            <a:r>
              <a:rPr lang="en-US" sz="1800" b="1" i="0" u="none" strike="noStrike">
                <a:solidFill>
                  <a:srgbClr val="000000"/>
                </a:solidFill>
                <a:effectLst/>
                <a:latin typeface="Calibri" panose="020F0502020204030204" pitchFamily="34" charset="0"/>
              </a:rPr>
              <a:t>•  Asian</a:t>
            </a:r>
            <a:r>
              <a:rPr lang="en-US" sz="2800"/>
              <a:t> </a:t>
            </a:r>
            <a:r>
              <a:rPr lang="en-US" sz="1800" b="0" i="0" u="none" strike="noStrike">
                <a:solidFill>
                  <a:srgbClr val="000000"/>
                </a:solidFill>
                <a:effectLst/>
                <a:latin typeface="Calibri" panose="020F0502020204030204" pitchFamily="34" charset="0"/>
              </a:rPr>
              <a:t>1%</a:t>
            </a:r>
            <a:r>
              <a:rPr lang="en-US" sz="2800"/>
              <a:t> </a:t>
            </a:r>
            <a:r>
              <a:rPr lang="en-US" sz="1800" b="1" i="0" u="none" strike="noStrike">
                <a:solidFill>
                  <a:srgbClr val="000000"/>
                </a:solidFill>
                <a:effectLst/>
                <a:latin typeface="Calibri" panose="020F0502020204030204" pitchFamily="34" charset="0"/>
              </a:rPr>
              <a:t>•  Black/African American</a:t>
            </a:r>
            <a:r>
              <a:rPr lang="en-US" sz="2800"/>
              <a:t> </a:t>
            </a:r>
            <a:r>
              <a:rPr lang="en-US" sz="1800" b="0" i="0" u="none" strike="noStrike">
                <a:solidFill>
                  <a:srgbClr val="000000"/>
                </a:solidFill>
                <a:effectLst/>
                <a:latin typeface="Calibri" panose="020F0502020204030204" pitchFamily="34" charset="0"/>
              </a:rPr>
              <a:t>32%</a:t>
            </a:r>
            <a:r>
              <a:rPr lang="en-US" sz="2800"/>
              <a:t> </a:t>
            </a:r>
            <a:r>
              <a:rPr lang="en-US" sz="1800" b="1" i="0" u="none" strike="noStrike">
                <a:solidFill>
                  <a:srgbClr val="000000"/>
                </a:solidFill>
                <a:effectLst/>
                <a:latin typeface="Calibri" panose="020F0502020204030204" pitchFamily="34" charset="0"/>
              </a:rPr>
              <a:t>•  Hispanic/Latinx</a:t>
            </a:r>
            <a:r>
              <a:rPr lang="en-US" sz="2800"/>
              <a:t> </a:t>
            </a:r>
            <a:r>
              <a:rPr lang="en-US" sz="1800" b="0" i="0" u="none" strike="noStrike">
                <a:solidFill>
                  <a:srgbClr val="000000"/>
                </a:solidFill>
                <a:effectLst/>
                <a:latin typeface="Calibri" panose="020F0502020204030204" pitchFamily="34" charset="0"/>
              </a:rPr>
              <a:t>4%</a:t>
            </a:r>
            <a:r>
              <a:rPr lang="en-US" sz="2800"/>
              <a:t> </a:t>
            </a:r>
            <a:r>
              <a:rPr lang="en-US" sz="1800" b="1" i="0" u="none" strike="noStrike">
                <a:solidFill>
                  <a:srgbClr val="000000"/>
                </a:solidFill>
                <a:effectLst/>
                <a:latin typeface="Calibri" panose="020F0502020204030204" pitchFamily="34" charset="0"/>
              </a:rPr>
              <a:t>•  White/Caucasian</a:t>
            </a:r>
            <a:r>
              <a:rPr lang="en-US" sz="2800"/>
              <a:t> </a:t>
            </a:r>
            <a:r>
              <a:rPr lang="en-US" sz="1800" b="0" i="0" u="none" strike="noStrike">
                <a:solidFill>
                  <a:srgbClr val="000000"/>
                </a:solidFill>
                <a:effectLst/>
                <a:latin typeface="Calibri" panose="020F0502020204030204" pitchFamily="34" charset="0"/>
              </a:rPr>
              <a:t>51%</a:t>
            </a:r>
            <a:r>
              <a:rPr lang="en-US" sz="2800"/>
              <a:t> </a:t>
            </a:r>
            <a:r>
              <a:rPr lang="en-US" sz="1800" b="1" i="0" u="none" strike="noStrike">
                <a:solidFill>
                  <a:srgbClr val="000000"/>
                </a:solidFill>
                <a:effectLst/>
                <a:latin typeface="Calibri" panose="020F0502020204030204" pitchFamily="34" charset="0"/>
              </a:rPr>
              <a:t>•  Two or More Races</a:t>
            </a:r>
            <a:r>
              <a:rPr lang="en-US" sz="2800"/>
              <a:t> </a:t>
            </a:r>
            <a:r>
              <a:rPr lang="en-US" sz="1800" b="0" i="0" u="none" strike="noStrike">
                <a:solidFill>
                  <a:srgbClr val="000000"/>
                </a:solidFill>
                <a:effectLst/>
                <a:latin typeface="Calibri" panose="020F0502020204030204" pitchFamily="34" charset="0"/>
              </a:rPr>
              <a:t>5%</a:t>
            </a:r>
            <a:r>
              <a:rPr lang="en-US" sz="2800"/>
              <a:t> </a:t>
            </a:r>
            <a:r>
              <a:rPr lang="en-US" sz="1800" b="1" i="0" u="none" strike="noStrike">
                <a:solidFill>
                  <a:srgbClr val="000000"/>
                </a:solidFill>
                <a:effectLst/>
                <a:latin typeface="Calibri" panose="020F0502020204030204" pitchFamily="34" charset="0"/>
              </a:rPr>
              <a:t>•  Other/Prefer Not to Answer</a:t>
            </a:r>
            <a:r>
              <a:rPr lang="en-US" sz="2800"/>
              <a:t> </a:t>
            </a:r>
            <a:r>
              <a:rPr lang="en-US" sz="1800" b="0" i="0" u="none" strike="noStrike">
                <a:solidFill>
                  <a:srgbClr val="000000"/>
                </a:solidFill>
                <a:effectLst/>
                <a:latin typeface="Calibri" panose="020F0502020204030204" pitchFamily="34" charset="0"/>
              </a:rPr>
              <a:t>5%</a:t>
            </a:r>
            <a:r>
              <a:rPr lang="en-US" sz="2800"/>
              <a:t> </a:t>
            </a:r>
            <a:endParaRPr lang="en-US" sz="1800">
              <a:effectLst/>
              <a:latin typeface="Arial" panose="020B0604020202020204" pitchFamily="34" charset="0"/>
              <a:ea typeface="Calibri" panose="020F0502020204030204" pitchFamily="34" charset="0"/>
            </a:endParaRPr>
          </a:p>
          <a:p>
            <a:endParaRPr lang="en-US"/>
          </a:p>
          <a:p>
            <a:endParaRPr lang="en-US"/>
          </a:p>
          <a:p>
            <a:r>
              <a:rPr lang="en-US"/>
              <a:t>Data note: </a:t>
            </a:r>
          </a:p>
          <a:p>
            <a:r>
              <a:rPr lang="en-US" b="0" i="0">
                <a:solidFill>
                  <a:srgbClr val="FFFFFF"/>
                </a:solidFill>
                <a:effectLst/>
                <a:latin typeface="-apple-system"/>
              </a:rPr>
              <a:t>The credential data is quite behind - I think the most recent credentials in the CRM were earned in December 2021. The applicant data we receive weekly - so the total number of demographic breakdown gets updated more recently. The enrollment data is also slightly behind, that's reflective of first-time participants who started in Summer 2021, Fall 2021, and some of Winter/Spring 2022. Still need to upload and analyze the rest of Winter/Spring 2022 and Summer 2022.</a:t>
            </a:r>
            <a:endParaRPr lang="en-US"/>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C6E6AE7-E41C-403E-AAF9-B6BECFE6242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355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solidFill>
                  <a:srgbClr val="000000"/>
                </a:solidFill>
                <a:effectLst/>
                <a:latin typeface="Open Sans" panose="020B0606030504020204" pitchFamily="34" charset="0"/>
              </a:rPr>
              <a:t>The path to enrolling and graduating from college can be challenging.</a:t>
            </a:r>
          </a:p>
          <a:p>
            <a:pPr algn="l"/>
            <a:endParaRPr lang="en-US" b="0" i="0">
              <a:solidFill>
                <a:srgbClr val="000000"/>
              </a:solidFill>
              <a:effectLst/>
              <a:latin typeface="Open Sans" panose="020B0606030504020204" pitchFamily="34" charset="0"/>
            </a:endParaRPr>
          </a:p>
          <a:p>
            <a:pPr marL="171450" indent="-171450" algn="l">
              <a:buFont typeface="Arial" panose="020B0604020202020204" pitchFamily="34" charset="0"/>
              <a:buChar char="•"/>
            </a:pPr>
            <a:r>
              <a:rPr lang="en-US" b="0" i="0">
                <a:solidFill>
                  <a:srgbClr val="000000"/>
                </a:solidFill>
                <a:effectLst/>
                <a:latin typeface="Open Sans" panose="020B0606030504020204" pitchFamily="34" charset="0"/>
              </a:rPr>
              <a:t>To help meet our goal and provide students with the critical support they need to successfully enroll in classes and complete a skill certificate or associate degree program, we hired ten Navigators</a:t>
            </a:r>
          </a:p>
          <a:p>
            <a:pPr marL="171450" indent="-171450" algn="l">
              <a:buFont typeface="Arial" panose="020B0604020202020204" pitchFamily="34" charset="0"/>
              <a:buChar char="•"/>
            </a:pPr>
            <a:r>
              <a:rPr lang="en-US" b="0" i="0">
                <a:solidFill>
                  <a:srgbClr val="000000"/>
                </a:solidFill>
                <a:effectLst/>
                <a:latin typeface="Open Sans" panose="020B0606030504020204" pitchFamily="34" charset="0"/>
              </a:rPr>
              <a:t>and invested $430,000 into the Michigan College Access Network (MCAN) College Completion Corps to support Michigan's adult students.</a:t>
            </a:r>
          </a:p>
          <a:p>
            <a:pPr marL="171450" indent="-171450" algn="l">
              <a:buFont typeface="Arial" panose="020B0604020202020204" pitchFamily="34" charset="0"/>
              <a:buChar char="•"/>
            </a:pPr>
            <a:endParaRPr lang="en-US" b="0" i="0">
              <a:solidFill>
                <a:srgbClr val="000000"/>
              </a:solidFill>
              <a:effectLst/>
              <a:latin typeface="Open Sans" panose="020B0606030504020204" pitchFamily="34" charset="0"/>
            </a:endParaRPr>
          </a:p>
          <a:p>
            <a:pPr marL="0" indent="0" algn="l">
              <a:buFont typeface="Arial" panose="020B0604020202020204" pitchFamily="34" charset="0"/>
              <a:buNone/>
            </a:pPr>
            <a:r>
              <a:rPr lang="en-US" b="0" i="0">
                <a:solidFill>
                  <a:srgbClr val="000000"/>
                </a:solidFill>
                <a:effectLst/>
                <a:latin typeface="Open Sans" panose="020B0606030504020204" pitchFamily="34" charset="0"/>
              </a:rPr>
              <a:t>Navigators offer Michigan Reconnect applicants, who are first-time students or have been out of school for some time, a network of support and guided assistance while they take the required steps to successfully enroll in college and participate in the Michigan Reconnect scholarship program.</a:t>
            </a:r>
          </a:p>
          <a:p>
            <a:pPr marL="0" indent="0" algn="l">
              <a:buFont typeface="Arial" panose="020B0604020202020204" pitchFamily="34" charset="0"/>
              <a:buNone/>
            </a:pPr>
            <a:endParaRPr lang="en-US" b="0" i="0">
              <a:solidFill>
                <a:srgbClr val="000000"/>
              </a:solidFill>
              <a:effectLst/>
              <a:latin typeface="Open Sans" panose="020B0606030504020204" pitchFamily="34" charset="0"/>
            </a:endParaRPr>
          </a:p>
          <a:p>
            <a:pPr marL="0" indent="0" algn="l">
              <a:buFont typeface="Arial" panose="020B0604020202020204" pitchFamily="34" charset="0"/>
              <a:buNone/>
            </a:pPr>
            <a:r>
              <a:rPr lang="en-US" b="0" i="0">
                <a:solidFill>
                  <a:srgbClr val="000000"/>
                </a:solidFill>
                <a:effectLst/>
                <a:latin typeface="Open Sans" panose="020B0606030504020204" pitchFamily="34" charset="0"/>
              </a:rPr>
              <a:t>These outreach and support professionals are critical investments in helping applicants every step of the way to successfully complete a certificate or degree program.</a:t>
            </a:r>
          </a:p>
          <a:p>
            <a:br>
              <a:rPr lang="en-US"/>
            </a:br>
            <a:endParaRPr lang="en-US"/>
          </a:p>
        </p:txBody>
      </p:sp>
      <p:sp>
        <p:nvSpPr>
          <p:cNvPr id="4" name="Slide Number Placeholder 3"/>
          <p:cNvSpPr>
            <a:spLocks noGrp="1"/>
          </p:cNvSpPr>
          <p:nvPr>
            <p:ph type="sldNum" sz="quarter" idx="5"/>
          </p:nvPr>
        </p:nvSpPr>
        <p:spPr/>
        <p:txBody>
          <a:bodyPr/>
          <a:lstStyle/>
          <a:p>
            <a:pPr>
              <a:defRPr/>
            </a:pPr>
            <a:fld id="{5B04ECE7-FC9B-8747-8EDA-E4636B495A36}" type="slidenum">
              <a:rPr lang="en-US" smtClean="0"/>
              <a:pPr>
                <a:defRPr/>
              </a:pPr>
              <a:t>18</a:t>
            </a:fld>
            <a:endParaRPr lang="en-US"/>
          </a:p>
        </p:txBody>
      </p:sp>
    </p:spTree>
    <p:extLst>
      <p:ext uri="{BB962C8B-B14F-4D97-AF65-F5344CB8AC3E}">
        <p14:creationId xmlns:p14="http://schemas.microsoft.com/office/powerpoint/2010/main" val="1691688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Why the regional strategy is important</a:t>
            </a:r>
          </a:p>
        </p:txBody>
      </p:sp>
      <p:sp>
        <p:nvSpPr>
          <p:cNvPr id="4" name="Slide Number Placeholder 3"/>
          <p:cNvSpPr>
            <a:spLocks noGrp="1"/>
          </p:cNvSpPr>
          <p:nvPr>
            <p:ph type="sldNum" sz="quarter" idx="5"/>
          </p:nvPr>
        </p:nvSpPr>
        <p:spPr/>
        <p:txBody>
          <a:bodyPr/>
          <a:lstStyle/>
          <a:p>
            <a:fld id="{425282DE-26FA-447D-94D4-DBCA2062578C}" type="slidenum">
              <a:rPr lang="en-US" smtClean="0"/>
              <a:t>19</a:t>
            </a:fld>
            <a:endParaRPr lang="en-US"/>
          </a:p>
        </p:txBody>
      </p:sp>
    </p:spTree>
    <p:extLst>
      <p:ext uri="{BB962C8B-B14F-4D97-AF65-F5344CB8AC3E}">
        <p14:creationId xmlns:p14="http://schemas.microsoft.com/office/powerpoint/2010/main" val="38312899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based on the idea of moving these counties to 10%+</a:t>
            </a:r>
          </a:p>
        </p:txBody>
      </p:sp>
      <p:sp>
        <p:nvSpPr>
          <p:cNvPr id="4" name="Slide Number Placeholder 3"/>
          <p:cNvSpPr>
            <a:spLocks noGrp="1"/>
          </p:cNvSpPr>
          <p:nvPr>
            <p:ph type="sldNum" sz="quarter" idx="5"/>
          </p:nvPr>
        </p:nvSpPr>
        <p:spPr/>
        <p:txBody>
          <a:bodyPr/>
          <a:lstStyle/>
          <a:p>
            <a:fld id="{7C6E6AE7-E41C-403E-AAF9-B6BECFE62421}" type="slidenum">
              <a:rPr lang="en-US" smtClean="0"/>
              <a:t>21</a:t>
            </a:fld>
            <a:endParaRPr lang="en-US"/>
          </a:p>
        </p:txBody>
      </p:sp>
    </p:spTree>
    <p:extLst>
      <p:ext uri="{BB962C8B-B14F-4D97-AF65-F5344CB8AC3E}">
        <p14:creationId xmlns:p14="http://schemas.microsoft.com/office/powerpoint/2010/main" val="15108709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53CB8954-2614-2148-9001-7D0D431D461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B4BEDC73-0EE6-D34E-B479-59D6C2F53E8D}"/>
              </a:ext>
            </a:extLst>
          </p:cNvPr>
          <p:cNvSpPr>
            <a:spLocks noGrp="1" noChangeArrowheads="1"/>
          </p:cNvSpPr>
          <p:nvPr>
            <p:ph type="body" idx="1"/>
          </p:nvPr>
        </p:nvSpPr>
        <p:spPr bwMode="auto"/>
        <p:txBody>
          <a:bodyPr wrap="square" numCol="1" anchor="t" anchorCtr="0" compatLnSpc="1">
            <a:prstTxWarp prst="textNoShape">
              <a:avLst/>
            </a:prstTxWarp>
          </a:bodyPr>
          <a:lstStyle/>
          <a:p>
            <a:pPr>
              <a:defRPr/>
            </a:pPr>
            <a:endParaRPr lang="en-US" altLang="en-US"/>
          </a:p>
          <a:p>
            <a:pPr marL="228600" indent="-228600">
              <a:buFont typeface="+mj-lt"/>
              <a:buAutoNum type="arabicPeriod"/>
              <a:defRPr/>
            </a:pPr>
            <a:r>
              <a:rPr lang="en-US" altLang="en-US"/>
              <a:t>Boost college enrollment rates – among traditional aged students right out of high school AND working-aged adults.</a:t>
            </a:r>
          </a:p>
          <a:p>
            <a:pPr marL="228600" indent="-228600">
              <a:buFont typeface="+mj-lt"/>
              <a:buAutoNum type="arabicPeriod"/>
              <a:defRPr/>
            </a:pPr>
            <a:r>
              <a:rPr lang="en-US" altLang="en-US"/>
              <a:t>Dramatically improve credential completion rates, particularly among community colleges.</a:t>
            </a:r>
          </a:p>
          <a:p>
            <a:pPr marL="228600" indent="-228600">
              <a:buFont typeface="+mj-lt"/>
              <a:buAutoNum type="arabicPeriod"/>
              <a:defRPr/>
            </a:pPr>
            <a:r>
              <a:rPr lang="en-US" altLang="en-US"/>
              <a:t>Keep our talent here in Michigan – ensuring those that graduate from our institutions stay here in Michigan.  </a:t>
            </a:r>
          </a:p>
          <a:p>
            <a:pPr marL="228600" indent="-228600">
              <a:buFont typeface="+mj-lt"/>
              <a:buAutoNum type="arabicPeriod"/>
              <a:defRPr/>
            </a:pPr>
            <a:r>
              <a:rPr lang="en-US" altLang="en-US"/>
              <a:t>Attract educated workers in Michigan to fill our most in-demand jobs.</a:t>
            </a:r>
          </a:p>
          <a:p>
            <a:pPr>
              <a:defRPr/>
            </a:pPr>
            <a:endParaRPr lang="en-US" altLang="en-US"/>
          </a:p>
          <a:p>
            <a:pPr>
              <a:defRPr/>
            </a:pPr>
            <a:r>
              <a:rPr lang="en-US" altLang="en-US"/>
              <a:t>But – I think we can say that we must….</a:t>
            </a:r>
          </a:p>
          <a:p>
            <a:pPr marL="0" indent="0">
              <a:buFont typeface="+mj-lt"/>
              <a:buNone/>
              <a:defRPr/>
            </a:pPr>
            <a:endParaRPr lang="en-US" altLang="en-US"/>
          </a:p>
          <a:p>
            <a:pPr marL="0" indent="0">
              <a:buFont typeface="+mj-lt"/>
              <a:buNone/>
              <a:defRPr/>
            </a:pPr>
            <a:endParaRPr lang="en-US" altLang="en-US"/>
          </a:p>
        </p:txBody>
      </p:sp>
      <p:sp>
        <p:nvSpPr>
          <p:cNvPr id="35844" name="Slide Number Placeholder 3">
            <a:extLst>
              <a:ext uri="{FF2B5EF4-FFF2-40B4-BE49-F238E27FC236}">
                <a16:creationId xmlns:a16="http://schemas.microsoft.com/office/drawing/2014/main" id="{9C5CE70E-71A1-AF42-BCD5-FC827BD205A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09CB450-54B5-644D-8993-BA33F46FE177}" type="slidenum">
              <a:rPr lang="en-US" altLang="en-US" smtClean="0"/>
              <a:pPr/>
              <a:t>22</a:t>
            </a:fld>
            <a:endParaRPr lang="en-US" altLang="en-US"/>
          </a:p>
        </p:txBody>
      </p:sp>
    </p:spTree>
    <p:extLst>
      <p:ext uri="{BB962C8B-B14F-4D97-AF65-F5344CB8AC3E}">
        <p14:creationId xmlns:p14="http://schemas.microsoft.com/office/powerpoint/2010/main" val="3545800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Most recent Alice Report: https://static1.squarespace.com/static/61802352224f2a00897ee6aa/t/61819452a89b867b55dd0444/1635882070587/2021ALICEReport_MI_FINAL-3-15-21.pdf</a:t>
            </a:r>
          </a:p>
          <a:p>
            <a:endParaRPr lang="en-US"/>
          </a:p>
          <a:p>
            <a:r>
              <a:rPr lang="en-US"/>
              <a:t>45% of families in the UP fall within the ALICE </a:t>
            </a:r>
          </a:p>
          <a:p>
            <a:endParaRPr lang="en-US"/>
          </a:p>
          <a:p>
            <a:r>
              <a:rPr lang="en-US"/>
              <a:t>Add citation to slide</a:t>
            </a:r>
          </a:p>
          <a:p>
            <a:endParaRPr lang="en-US"/>
          </a:p>
          <a:p>
            <a:r>
              <a:rPr lang="en-US"/>
              <a:t>Top 10 states by attainment, per capita income (2022 Q2):</a:t>
            </a:r>
          </a:p>
          <a:p>
            <a:r>
              <a:rPr lang="en-US"/>
              <a:t>DC -- $98,693</a:t>
            </a:r>
          </a:p>
          <a:p>
            <a:r>
              <a:rPr lang="en-US"/>
              <a:t>Massachusetts -- $84,365</a:t>
            </a:r>
          </a:p>
          <a:p>
            <a:r>
              <a:rPr lang="en-US"/>
              <a:t>Colorado -- $73,357</a:t>
            </a:r>
          </a:p>
          <a:p>
            <a:r>
              <a:rPr lang="en-US"/>
              <a:t>Washington -- $75,099</a:t>
            </a:r>
          </a:p>
          <a:p>
            <a:r>
              <a:rPr lang="en-US"/>
              <a:t>Minnesota -- $67,026</a:t>
            </a:r>
          </a:p>
          <a:p>
            <a:r>
              <a:rPr lang="en-US"/>
              <a:t>Virginia -- $67,333</a:t>
            </a:r>
          </a:p>
          <a:p>
            <a:r>
              <a:rPr lang="en-US"/>
              <a:t>Connecticut -- $84,963</a:t>
            </a:r>
          </a:p>
          <a:p>
            <a:r>
              <a:rPr lang="en-US"/>
              <a:t>New Jersey -- $78,401</a:t>
            </a:r>
          </a:p>
          <a:p>
            <a:r>
              <a:rPr lang="en-US"/>
              <a:t>Maryland -- $70,296</a:t>
            </a:r>
          </a:p>
          <a:p>
            <a:r>
              <a:rPr lang="en-US"/>
              <a:t>Utah – $56,773</a:t>
            </a:r>
          </a:p>
          <a:p>
            <a:r>
              <a:rPr lang="en-US"/>
              <a:t>Average -- $75,630</a:t>
            </a:r>
          </a:p>
          <a:p>
            <a:endParaRPr lang="en-US"/>
          </a:p>
          <a:p>
            <a:r>
              <a:rPr lang="en-US"/>
              <a:t>Bottom 10 states by attainment, per capita income (2022 Q2):</a:t>
            </a:r>
          </a:p>
          <a:p>
            <a:r>
              <a:rPr lang="en-US"/>
              <a:t>Nevada -- $60,186</a:t>
            </a:r>
          </a:p>
          <a:p>
            <a:r>
              <a:rPr lang="en-US"/>
              <a:t>West Virginia -- $48,797</a:t>
            </a:r>
          </a:p>
          <a:p>
            <a:r>
              <a:rPr lang="en-US"/>
              <a:t>Arkansas -- $51,586</a:t>
            </a:r>
          </a:p>
          <a:p>
            <a:r>
              <a:rPr lang="en-US"/>
              <a:t>Mississippi -- $45,772</a:t>
            </a:r>
          </a:p>
          <a:p>
            <a:r>
              <a:rPr lang="en-US"/>
              <a:t>Alabama -- $50,162</a:t>
            </a:r>
          </a:p>
          <a:p>
            <a:r>
              <a:rPr lang="en-US"/>
              <a:t>Idaho -- $53,304</a:t>
            </a:r>
          </a:p>
          <a:p>
            <a:r>
              <a:rPr lang="en-US"/>
              <a:t>Oklahoma -- $54,445</a:t>
            </a:r>
          </a:p>
          <a:p>
            <a:r>
              <a:rPr lang="en-US"/>
              <a:t>Tennessee -- $57,813</a:t>
            </a:r>
          </a:p>
          <a:p>
            <a:r>
              <a:rPr lang="en-US"/>
              <a:t>Missouri -- $55,801</a:t>
            </a:r>
          </a:p>
          <a:p>
            <a:r>
              <a:rPr lang="en-US"/>
              <a:t>South Carolina -- $52,796</a:t>
            </a:r>
          </a:p>
          <a:p>
            <a:r>
              <a:rPr lang="en-US"/>
              <a:t>Average -- $53,066</a:t>
            </a:r>
          </a:p>
          <a:p>
            <a:endParaRPr lang="en-US"/>
          </a:p>
          <a:p>
            <a:r>
              <a:rPr lang="en-US"/>
              <a:t>Michigan -- $56,327</a:t>
            </a:r>
          </a:p>
          <a:p>
            <a:endParaRPr lang="en-US"/>
          </a:p>
          <a:p>
            <a:r>
              <a:rPr lang="en-US"/>
              <a:t>Source: Bureau of Economic Analysis (https://apps.bea.gov/iTable/iTable.cfm?reqid=70&amp;step=1&amp;acrdn=2), Lumina Foundation</a:t>
            </a:r>
          </a:p>
        </p:txBody>
      </p:sp>
      <p:sp>
        <p:nvSpPr>
          <p:cNvPr id="4" name="Slide Number Placeholder 3"/>
          <p:cNvSpPr>
            <a:spLocks noGrp="1"/>
          </p:cNvSpPr>
          <p:nvPr>
            <p:ph type="sldNum" sz="quarter" idx="5"/>
          </p:nvPr>
        </p:nvSpPr>
        <p:spPr/>
        <p:txBody>
          <a:bodyPr/>
          <a:lstStyle/>
          <a:p>
            <a:fld id="{425282DE-26FA-447D-94D4-DBCA2062578C}" type="slidenum">
              <a:rPr lang="en-US" smtClean="0"/>
              <a:t>4</a:t>
            </a:fld>
            <a:endParaRPr lang="en-US"/>
          </a:p>
        </p:txBody>
      </p:sp>
    </p:spTree>
    <p:extLst>
      <p:ext uri="{BB962C8B-B14F-4D97-AF65-F5344CB8AC3E}">
        <p14:creationId xmlns:p14="http://schemas.microsoft.com/office/powerpoint/2010/main" val="29212377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5282DE-26FA-447D-94D4-DBCA2062578C}" type="slidenum">
              <a:rPr lang="en-US" smtClean="0"/>
              <a:t>23</a:t>
            </a:fld>
            <a:endParaRPr lang="en-US"/>
          </a:p>
        </p:txBody>
      </p:sp>
    </p:spTree>
    <p:extLst>
      <p:ext uri="{BB962C8B-B14F-4D97-AF65-F5344CB8AC3E}">
        <p14:creationId xmlns:p14="http://schemas.microsoft.com/office/powerpoint/2010/main" val="13254724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C6E6AE7-E41C-403E-AAF9-B6BECFE62421}"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7940524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Why the regional strategy is important</a:t>
            </a:r>
          </a:p>
        </p:txBody>
      </p:sp>
      <p:sp>
        <p:nvSpPr>
          <p:cNvPr id="4" name="Slide Number Placeholder 3"/>
          <p:cNvSpPr>
            <a:spLocks noGrp="1"/>
          </p:cNvSpPr>
          <p:nvPr>
            <p:ph type="sldNum" sz="quarter" idx="5"/>
          </p:nvPr>
        </p:nvSpPr>
        <p:spPr/>
        <p:txBody>
          <a:bodyPr/>
          <a:lstStyle/>
          <a:p>
            <a:fld id="{425282DE-26FA-447D-94D4-DBCA2062578C}" type="slidenum">
              <a:rPr lang="en-US" smtClean="0"/>
              <a:t>25</a:t>
            </a:fld>
            <a:endParaRPr lang="en-US"/>
          </a:p>
        </p:txBody>
      </p:sp>
    </p:spTree>
    <p:extLst>
      <p:ext uri="{BB962C8B-B14F-4D97-AF65-F5344CB8AC3E}">
        <p14:creationId xmlns:p14="http://schemas.microsoft.com/office/powerpoint/2010/main" val="28734483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a:t>Quartiles:</a:t>
            </a:r>
          </a:p>
          <a:p>
            <a:pPr marL="0" indent="0">
              <a:buFontTx/>
              <a:buNone/>
            </a:pPr>
            <a:r>
              <a:rPr lang="en-US"/>
              <a:t>First: Keweenaw, Marquette, Houghton, Dickinson</a:t>
            </a:r>
          </a:p>
          <a:p>
            <a:pPr marL="0" indent="0">
              <a:buFontTx/>
              <a:buNone/>
            </a:pPr>
            <a:r>
              <a:rPr lang="en-US"/>
              <a:t>Second: Delta, Gogebic</a:t>
            </a:r>
          </a:p>
          <a:p>
            <a:pPr marL="0" indent="0">
              <a:buFontTx/>
              <a:buNone/>
            </a:pPr>
            <a:r>
              <a:rPr lang="en-US"/>
              <a:t>Third: Mackinac, Ontonagon, Chippewa, Menominee, Luce, Iron</a:t>
            </a:r>
          </a:p>
          <a:p>
            <a:pPr marL="0" indent="0">
              <a:buFontTx/>
              <a:buNone/>
            </a:pPr>
            <a:r>
              <a:rPr lang="en-US"/>
              <a:t>Fourth: Baraga, Schoolcraft, Alger</a:t>
            </a:r>
          </a:p>
          <a:p>
            <a:pPr marL="0" indent="0">
              <a:buFontTx/>
              <a:buNone/>
            </a:pPr>
            <a:endParaRPr lang="en-US"/>
          </a:p>
          <a:p>
            <a:pPr marL="0" indent="0">
              <a:buFontTx/>
              <a:buNone/>
            </a:pPr>
            <a:endParaRPr lang="en-US"/>
          </a:p>
          <a:p>
            <a:pPr marL="0" indent="0">
              <a:buFontTx/>
              <a:buNone/>
            </a:pPr>
            <a:r>
              <a:rPr lang="en-US"/>
              <a:t>Population 25-64:</a:t>
            </a:r>
          </a:p>
          <a:p>
            <a:pPr marL="0" indent="0">
              <a:buFontTx/>
              <a:buNone/>
            </a:pPr>
            <a:r>
              <a:rPr lang="en-US"/>
              <a:t>Keweenaw – 957</a:t>
            </a:r>
          </a:p>
          <a:p>
            <a:pPr marL="0" indent="0">
              <a:buFontTx/>
              <a:buNone/>
            </a:pPr>
            <a:r>
              <a:rPr lang="en-US"/>
              <a:t>Marquette – 31,826</a:t>
            </a:r>
          </a:p>
          <a:p>
            <a:pPr marL="0" indent="0">
              <a:buFontTx/>
              <a:buNone/>
            </a:pPr>
            <a:r>
              <a:rPr lang="en-US"/>
              <a:t>Houghton – 14,933</a:t>
            </a:r>
          </a:p>
          <a:p>
            <a:pPr marL="0" indent="0">
              <a:buFontTx/>
              <a:buNone/>
            </a:pPr>
            <a:r>
              <a:rPr lang="en-US"/>
              <a:t>Dickinson – 12,847</a:t>
            </a:r>
          </a:p>
          <a:p>
            <a:pPr marL="0" indent="0">
              <a:buFontTx/>
              <a:buNone/>
            </a:pPr>
            <a:r>
              <a:rPr lang="en-US"/>
              <a:t>Delta – 17,788</a:t>
            </a:r>
          </a:p>
          <a:p>
            <a:pPr marL="0" indent="0">
              <a:buFontTx/>
              <a:buNone/>
            </a:pPr>
            <a:r>
              <a:rPr lang="en-US"/>
              <a:t>Gogebic – 7,432</a:t>
            </a:r>
          </a:p>
          <a:p>
            <a:pPr marL="0" indent="0">
              <a:buFontTx/>
              <a:buNone/>
            </a:pPr>
            <a:r>
              <a:rPr lang="en-US"/>
              <a:t>Mackinac – 5,394</a:t>
            </a:r>
          </a:p>
          <a:p>
            <a:pPr marL="0" indent="0">
              <a:buFontTx/>
              <a:buNone/>
            </a:pPr>
            <a:r>
              <a:rPr lang="en-US"/>
              <a:t>Ontonagon – 2,701</a:t>
            </a:r>
          </a:p>
          <a:p>
            <a:pPr marL="0" indent="0">
              <a:buFontTx/>
              <a:buNone/>
            </a:pPr>
            <a:r>
              <a:rPr lang="en-US"/>
              <a:t>Chippewa – 19,332</a:t>
            </a:r>
          </a:p>
          <a:p>
            <a:pPr marL="0" indent="0">
              <a:buFontTx/>
              <a:buNone/>
            </a:pPr>
            <a:r>
              <a:rPr lang="en-US"/>
              <a:t>Menominee – 11,492</a:t>
            </a:r>
          </a:p>
          <a:p>
            <a:pPr marL="0" indent="0">
              <a:buFontTx/>
              <a:buNone/>
            </a:pPr>
            <a:r>
              <a:rPr lang="en-US"/>
              <a:t>Luce – 3,493</a:t>
            </a:r>
          </a:p>
          <a:p>
            <a:pPr marL="0" indent="0">
              <a:buFontTx/>
              <a:buNone/>
            </a:pPr>
            <a:r>
              <a:rPr lang="en-US"/>
              <a:t>Iron – 5,284</a:t>
            </a:r>
          </a:p>
          <a:p>
            <a:pPr marL="0" indent="0">
              <a:buFontTx/>
              <a:buNone/>
            </a:pPr>
            <a:r>
              <a:rPr lang="en-US"/>
              <a:t>Baraga – 4,314</a:t>
            </a:r>
          </a:p>
          <a:p>
            <a:pPr marL="0" indent="0">
              <a:buFontTx/>
              <a:buNone/>
            </a:pPr>
            <a:r>
              <a:rPr lang="en-US"/>
              <a:t>Schoolcraft – 4,008</a:t>
            </a:r>
          </a:p>
          <a:p>
            <a:pPr marL="0" indent="0">
              <a:buFontTx/>
              <a:buNone/>
            </a:pPr>
            <a:r>
              <a:rPr lang="en-US"/>
              <a:t>Alger – 4,709</a:t>
            </a:r>
          </a:p>
        </p:txBody>
      </p:sp>
      <p:sp>
        <p:nvSpPr>
          <p:cNvPr id="4" name="Slide Number Placeholder 3"/>
          <p:cNvSpPr>
            <a:spLocks noGrp="1"/>
          </p:cNvSpPr>
          <p:nvPr>
            <p:ph type="sldNum" sz="quarter" idx="5"/>
          </p:nvPr>
        </p:nvSpPr>
        <p:spPr/>
        <p:txBody>
          <a:bodyPr/>
          <a:lstStyle/>
          <a:p>
            <a:fld id="{425282DE-26FA-447D-94D4-DBCA2062578C}" type="slidenum">
              <a:rPr lang="en-US" smtClean="0"/>
              <a:t>26</a:t>
            </a:fld>
            <a:endParaRPr lang="en-US"/>
          </a:p>
        </p:txBody>
      </p:sp>
    </p:spTree>
    <p:extLst>
      <p:ext uri="{BB962C8B-B14F-4D97-AF65-F5344CB8AC3E}">
        <p14:creationId xmlns:p14="http://schemas.microsoft.com/office/powerpoint/2010/main" val="38556075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Source: 2020 5-Year ACS Estimates for Alger, Baraga, Chippewa, Delta, Dickinson, Gogebic, Houghton, Iron, Keweenaw, Luce, Mackinac, Marquette, Menominee, Ontonagon, and Schoolcraft counties.</a:t>
            </a:r>
          </a:p>
          <a:p>
            <a:endParaRPr lang="en-US">
              <a:cs typeface="Calibri"/>
            </a:endParaRPr>
          </a:p>
          <a:p>
            <a:r>
              <a:rPr lang="en-US">
                <a:cs typeface="Calibri"/>
              </a:rPr>
              <a:t>Less than HS: 8857</a:t>
            </a:r>
          </a:p>
          <a:p>
            <a:r>
              <a:rPr lang="en-US">
                <a:cs typeface="Calibri"/>
              </a:rPr>
              <a:t>HS grad or equivalent: 47,566</a:t>
            </a:r>
          </a:p>
          <a:p>
            <a:r>
              <a:rPr lang="en-US">
                <a:cs typeface="Calibri"/>
              </a:rPr>
              <a:t>SCND: 24,409</a:t>
            </a:r>
          </a:p>
          <a:p>
            <a:r>
              <a:rPr lang="en-US">
                <a:cs typeface="Calibri"/>
              </a:rPr>
              <a:t>Certificate/Credential: 10,842</a:t>
            </a:r>
          </a:p>
          <a:p>
            <a:r>
              <a:rPr lang="en-US">
                <a:cs typeface="Calibri"/>
              </a:rPr>
              <a:t>Associate's degree: 17,881</a:t>
            </a:r>
          </a:p>
          <a:p>
            <a:r>
              <a:rPr lang="en-US">
                <a:cs typeface="Calibri"/>
              </a:rPr>
              <a:t>Bachelor's degree: 25,785</a:t>
            </a:r>
          </a:p>
          <a:p>
            <a:r>
              <a:rPr lang="en-US">
                <a:cs typeface="Calibri"/>
              </a:rPr>
              <a:t>Grad/prof degree: 11,170</a:t>
            </a:r>
          </a:p>
          <a:p>
            <a:endParaRPr lang="en-US">
              <a:cs typeface="Calibri"/>
            </a:endParaRPr>
          </a:p>
          <a:p>
            <a:r>
              <a:rPr lang="en-US">
                <a:cs typeface="Calibri"/>
              </a:rPr>
              <a:t>Re-do either a pie or stacked bar chart</a:t>
            </a:r>
          </a:p>
        </p:txBody>
      </p:sp>
      <p:sp>
        <p:nvSpPr>
          <p:cNvPr id="4" name="Slide Number Placeholder 3"/>
          <p:cNvSpPr>
            <a:spLocks noGrp="1"/>
          </p:cNvSpPr>
          <p:nvPr>
            <p:ph type="sldNum" sz="quarter" idx="5"/>
          </p:nvPr>
        </p:nvSpPr>
        <p:spPr/>
        <p:txBody>
          <a:bodyPr/>
          <a:lstStyle/>
          <a:p>
            <a:fld id="{02CC2457-BAA5-4704-AA03-A43CE8634E9C}" type="slidenum">
              <a:rPr lang="en-US" smtClean="0"/>
              <a:t>27</a:t>
            </a:fld>
            <a:endParaRPr lang="en-US"/>
          </a:p>
        </p:txBody>
      </p:sp>
    </p:spTree>
    <p:extLst>
      <p:ext uri="{BB962C8B-B14F-4D97-AF65-F5344CB8AC3E}">
        <p14:creationId xmlns:p14="http://schemas.microsoft.com/office/powerpoint/2010/main" val="36974450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Source: 2020 5-Year ACS Estimates for Alger, Baraga, Chippewa, Delta, Dickinson, Gogebic, Houghton, Iron, Keweenaw, Luce, Mackinac, Marquette, Menominee, Ontonagon, and Schoolcraft counties. </a:t>
            </a:r>
          </a:p>
          <a:p>
            <a:pPr marL="0" marR="0" lvl="0" indent="0" algn="l" defTabSz="914400">
              <a:lnSpc>
                <a:spcPct val="100000"/>
              </a:lnSpc>
              <a:spcBef>
                <a:spcPts val="0"/>
              </a:spcBef>
              <a:spcAft>
                <a:spcPts val="0"/>
              </a:spcAft>
              <a:buClrTx/>
              <a:buSzTx/>
              <a:buFontTx/>
              <a:buNone/>
              <a:tabLst/>
              <a:defRPr/>
            </a:pPr>
            <a:endParaRPr lang="en-US">
              <a:cs typeface="Calibri"/>
            </a:endParaRPr>
          </a:p>
          <a:p>
            <a:pPr>
              <a:defRPr/>
            </a:pPr>
            <a:r>
              <a:rPr lang="en-US">
                <a:cs typeface="Calibri"/>
              </a:rPr>
              <a:t>Note from RM: first category can't disaggregate between HS diploma and less</a:t>
            </a:r>
          </a:p>
        </p:txBody>
      </p:sp>
      <p:sp>
        <p:nvSpPr>
          <p:cNvPr id="4" name="Slide Number Placeholder 3"/>
          <p:cNvSpPr>
            <a:spLocks noGrp="1"/>
          </p:cNvSpPr>
          <p:nvPr>
            <p:ph type="sldNum" sz="quarter" idx="5"/>
          </p:nvPr>
        </p:nvSpPr>
        <p:spPr/>
        <p:txBody>
          <a:bodyPr/>
          <a:lstStyle/>
          <a:p>
            <a:fld id="{02CC2457-BAA5-4704-AA03-A43CE8634E9C}" type="slidenum">
              <a:rPr lang="en-US" smtClean="0"/>
              <a:t>28</a:t>
            </a:fld>
            <a:endParaRPr lang="en-US"/>
          </a:p>
        </p:txBody>
      </p:sp>
    </p:spTree>
    <p:extLst>
      <p:ext uri="{BB962C8B-B14F-4D97-AF65-F5344CB8AC3E}">
        <p14:creationId xmlns:p14="http://schemas.microsoft.com/office/powerpoint/2010/main" val="22094900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the data that LMI provided in their similar slide are only available with 1-year estimates; this is the closest alternative with 5-year data.</a:t>
            </a:r>
          </a:p>
          <a:p>
            <a:r>
              <a:rPr lang="en-US"/>
              <a:t>Note to RM: fix axes</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Source: 2020 5-Year ACS Estimates for Alger, Baraga, Chippewa, Delta, Dickinson, Gogebic, Houghton, Iron, Keweenaw, Luce, Mackinac, Marquette, Menominee, Ontonagon, and Schoolcraft counties. </a:t>
            </a:r>
          </a:p>
          <a:p>
            <a:endParaRPr lang="en-US"/>
          </a:p>
        </p:txBody>
      </p:sp>
      <p:sp>
        <p:nvSpPr>
          <p:cNvPr id="4" name="Slide Number Placeholder 3"/>
          <p:cNvSpPr>
            <a:spLocks noGrp="1"/>
          </p:cNvSpPr>
          <p:nvPr>
            <p:ph type="sldNum" sz="quarter" idx="5"/>
          </p:nvPr>
        </p:nvSpPr>
        <p:spPr/>
        <p:txBody>
          <a:bodyPr/>
          <a:lstStyle/>
          <a:p>
            <a:fld id="{02CC2457-BAA5-4704-AA03-A43CE8634E9C}" type="slidenum">
              <a:rPr lang="en-US" smtClean="0"/>
              <a:t>29</a:t>
            </a:fld>
            <a:endParaRPr lang="en-US"/>
          </a:p>
        </p:txBody>
      </p:sp>
    </p:spTree>
    <p:extLst>
      <p:ext uri="{BB962C8B-B14F-4D97-AF65-F5344CB8AC3E}">
        <p14:creationId xmlns:p14="http://schemas.microsoft.com/office/powerpoint/2010/main" val="34431878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Less than HS diploma: $18,685 for UP, $23,129 for Michigan</a:t>
            </a:r>
          </a:p>
          <a:p>
            <a:r>
              <a:rPr lang="en-US">
                <a:cs typeface="Calibri"/>
              </a:rPr>
              <a:t>HS diploma: $26,603 for UP, $30,900 for Michigan</a:t>
            </a:r>
          </a:p>
          <a:p>
            <a:r>
              <a:rPr lang="en-US">
                <a:cs typeface="Calibri"/>
              </a:rPr>
              <a:t>SCND/Associate's Degree: $31,793 for UP, $36,313 for Michigan</a:t>
            </a:r>
          </a:p>
          <a:p>
            <a:r>
              <a:rPr lang="en-US">
                <a:cs typeface="Calibri"/>
              </a:rPr>
              <a:t>Bachelor's Degree: $44,358 for UP, $54,452 for Michigan</a:t>
            </a:r>
          </a:p>
          <a:p>
            <a:r>
              <a:rPr lang="en-US">
                <a:cs typeface="Calibri"/>
              </a:rPr>
              <a:t>Grad/professional degree: $54,423 for UP, $72,730 for Michigan</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6D0380B-3E51-426D-8DEA-378014B1C498}"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38668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5282DE-26FA-447D-94D4-DBCA2062578C}" type="slidenum">
              <a:rPr lang="en-US" smtClean="0"/>
              <a:t>31</a:t>
            </a:fld>
            <a:endParaRPr lang="en-US"/>
          </a:p>
        </p:txBody>
      </p:sp>
    </p:spTree>
    <p:extLst>
      <p:ext uri="{BB962C8B-B14F-4D97-AF65-F5344CB8AC3E}">
        <p14:creationId xmlns:p14="http://schemas.microsoft.com/office/powerpoint/2010/main" val="21882842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6E6AE7-E41C-403E-AAF9-B6BECFE62421}" type="slidenum">
              <a:rPr lang="en-US" smtClean="0"/>
              <a:t>35</a:t>
            </a:fld>
            <a:endParaRPr lang="en-US"/>
          </a:p>
        </p:txBody>
      </p:sp>
    </p:spTree>
    <p:extLst>
      <p:ext uri="{BB962C8B-B14F-4D97-AF65-F5344CB8AC3E}">
        <p14:creationId xmlns:p14="http://schemas.microsoft.com/office/powerpoint/2010/main" val="1721412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GRAPH NEEDS UPDATING </a:t>
            </a:r>
          </a:p>
          <a:p>
            <a:r>
              <a:rPr lang="en-US"/>
              <a:t>-Sarah will take a look</a:t>
            </a:r>
          </a:p>
          <a:p>
            <a:endParaRPr lang="en-US">
              <a:cs typeface="Calibri"/>
            </a:endParaRPr>
          </a:p>
          <a:p>
            <a:r>
              <a:rPr lang="en-US" sz="1800" b="0" i="0" u="none" strike="noStrike">
                <a:solidFill>
                  <a:srgbClr val="000000"/>
                </a:solidFill>
                <a:effectLst/>
                <a:latin typeface="Calibri" panose="020F0502020204030204" pitchFamily="34" charset="0"/>
              </a:rPr>
              <a:t>Source: U.S. Census Bureau, Current Population Survey, 1968 to 2021 Annual Social and Economic Supplements (CPS ASEC).</a:t>
            </a:r>
            <a:r>
              <a:rPr lang="en-US"/>
              <a:t> </a:t>
            </a:r>
            <a:r>
              <a:rPr lang="en-US">
                <a:cs typeface="Calibri"/>
              </a:rPr>
              <a:t>Table A-4b</a:t>
            </a:r>
          </a:p>
          <a:p>
            <a:endParaRPr lang="en-US">
              <a:cs typeface="Calibri"/>
            </a:endParaRPr>
          </a:p>
          <a:p>
            <a:endParaRPr lang="en-US">
              <a:cs typeface="Calibri"/>
            </a:endParaRPr>
          </a:p>
          <a:p>
            <a:r>
              <a:rPr lang="en-US">
                <a:cs typeface="Calibri"/>
              </a:rPr>
              <a:t>(Note: all numbers are adjusted to 2020 inflation)</a:t>
            </a:r>
          </a:p>
          <a:p>
            <a:r>
              <a:rPr lang="en-US">
                <a:cs typeface="Calibri"/>
              </a:rPr>
              <a:t>First percentile -- $10,870 </a:t>
            </a:r>
            <a:r>
              <a:rPr lang="en-US">
                <a:cs typeface="Calibri"/>
                <a:sym typeface="Wingdings" panose="05000000000000000000" pitchFamily="2" charset="2"/>
              </a:rPr>
              <a:t> $14,589 (34.2% increase)</a:t>
            </a:r>
          </a:p>
          <a:p>
            <a:r>
              <a:rPr lang="en-US">
                <a:cs typeface="Calibri"/>
                <a:sym typeface="Wingdings" panose="05000000000000000000" pitchFamily="2" charset="2"/>
              </a:rPr>
              <a:t>Second percentile -- $30,120  $39,479 (31.1% increase)</a:t>
            </a:r>
          </a:p>
          <a:p>
            <a:r>
              <a:rPr lang="en-US">
                <a:cs typeface="Calibri"/>
                <a:sym typeface="Wingdings" panose="05000000000000000000" pitchFamily="2" charset="2"/>
              </a:rPr>
              <a:t>Third percentile -- $48,091  $67,846 (41.1% increase)</a:t>
            </a:r>
          </a:p>
          <a:p>
            <a:r>
              <a:rPr lang="en-US">
                <a:cs typeface="Calibri"/>
                <a:sym typeface="Wingdings" panose="05000000000000000000" pitchFamily="2" charset="2"/>
              </a:rPr>
              <a:t>Fourth percentile -- $67,286  $109,732 (63.1% increase)</a:t>
            </a:r>
          </a:p>
          <a:p>
            <a:r>
              <a:rPr lang="en-US">
                <a:cs typeface="Calibri"/>
                <a:sym typeface="Wingdings" panose="05000000000000000000" pitchFamily="2" charset="2"/>
              </a:rPr>
              <a:t>Fifth percentile -- $121,089  $253,484 (109.3% increase)</a:t>
            </a:r>
            <a:endParaRPr lang="en-US">
              <a:cs typeface="Calibri"/>
            </a:endParaRPr>
          </a:p>
        </p:txBody>
      </p:sp>
      <p:sp>
        <p:nvSpPr>
          <p:cNvPr id="4" name="Slide Number Placeholder 3"/>
          <p:cNvSpPr>
            <a:spLocks noGrp="1"/>
          </p:cNvSpPr>
          <p:nvPr>
            <p:ph type="sldNum" sz="quarter" idx="5"/>
          </p:nvPr>
        </p:nvSpPr>
        <p:spPr/>
        <p:txBody>
          <a:bodyPr/>
          <a:lstStyle/>
          <a:p>
            <a:fld id="{425282DE-26FA-447D-94D4-DBCA2062578C}" type="slidenum">
              <a:rPr lang="en-US" smtClean="0"/>
              <a:t>5</a:t>
            </a:fld>
            <a:endParaRPr lang="en-US"/>
          </a:p>
        </p:txBody>
      </p:sp>
    </p:spTree>
    <p:extLst>
      <p:ext uri="{BB962C8B-B14F-4D97-AF65-F5344CB8AC3E}">
        <p14:creationId xmlns:p14="http://schemas.microsoft.com/office/powerpoint/2010/main" val="13217892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5282DE-26FA-447D-94D4-DBCA2062578C}" type="slidenum">
              <a:rPr lang="en-US" smtClean="0"/>
              <a:t>38</a:t>
            </a:fld>
            <a:endParaRPr lang="en-US"/>
          </a:p>
        </p:txBody>
      </p:sp>
    </p:spTree>
    <p:extLst>
      <p:ext uri="{BB962C8B-B14F-4D97-AF65-F5344CB8AC3E}">
        <p14:creationId xmlns:p14="http://schemas.microsoft.com/office/powerpoint/2010/main" val="33738571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Currently using 2019/20 data for traditional age and 2020 5-year ACS estimate for non-traditional age</a:t>
            </a:r>
          </a:p>
          <a:p>
            <a:endParaRPr lang="en-US"/>
          </a:p>
          <a:p>
            <a:r>
              <a:rPr lang="en-US"/>
              <a:t>58% FAFSA completion rate (353 of 609 high school seniors)</a:t>
            </a:r>
          </a:p>
          <a:p>
            <a:endParaRPr lang="en-US"/>
          </a:p>
          <a:p>
            <a:r>
              <a:rPr lang="en-US"/>
              <a:t>Add FAFSA Completion </a:t>
            </a:r>
          </a:p>
        </p:txBody>
      </p:sp>
      <p:sp>
        <p:nvSpPr>
          <p:cNvPr id="4" name="Slide Number Placeholder 3"/>
          <p:cNvSpPr>
            <a:spLocks noGrp="1"/>
          </p:cNvSpPr>
          <p:nvPr>
            <p:ph type="sldNum" sz="quarter" idx="5"/>
          </p:nvPr>
        </p:nvSpPr>
        <p:spPr/>
        <p:txBody>
          <a:bodyPr/>
          <a:lstStyle/>
          <a:p>
            <a:fld id="{425282DE-26FA-447D-94D4-DBCA2062578C}" type="slidenum">
              <a:rPr lang="en-US" smtClean="0"/>
              <a:t>39</a:t>
            </a:fld>
            <a:endParaRPr lang="en-US"/>
          </a:p>
        </p:txBody>
      </p:sp>
    </p:spTree>
    <p:extLst>
      <p:ext uri="{BB962C8B-B14F-4D97-AF65-F5344CB8AC3E}">
        <p14:creationId xmlns:p14="http://schemas.microsoft.com/office/powerpoint/2010/main" val="11933659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Currently using 2019/20 data for traditional age and 2020 5-year ACS estimate for non-traditional age</a:t>
            </a:r>
          </a:p>
          <a:p>
            <a:endParaRPr lang="en-US">
              <a:cs typeface="Calibri"/>
            </a:endParaRPr>
          </a:p>
          <a:p>
            <a:r>
              <a:rPr lang="en-US">
                <a:cs typeface="Calibri"/>
              </a:rPr>
              <a:t>Community college enrollment: 779</a:t>
            </a:r>
          </a:p>
          <a:p>
            <a:r>
              <a:rPr lang="en-US">
                <a:cs typeface="Calibri"/>
              </a:rPr>
              <a:t>University enrollment: 2110</a:t>
            </a:r>
          </a:p>
        </p:txBody>
      </p:sp>
      <p:sp>
        <p:nvSpPr>
          <p:cNvPr id="4" name="Slide Number Placeholder 3"/>
          <p:cNvSpPr>
            <a:spLocks noGrp="1"/>
          </p:cNvSpPr>
          <p:nvPr>
            <p:ph type="sldNum" sz="quarter" idx="5"/>
          </p:nvPr>
        </p:nvSpPr>
        <p:spPr/>
        <p:txBody>
          <a:bodyPr/>
          <a:lstStyle/>
          <a:p>
            <a:fld id="{425282DE-26FA-447D-94D4-DBCA2062578C}" type="slidenum">
              <a:rPr lang="en-US" smtClean="0"/>
              <a:t>40</a:t>
            </a:fld>
            <a:endParaRPr lang="en-US"/>
          </a:p>
        </p:txBody>
      </p:sp>
    </p:spTree>
    <p:extLst>
      <p:ext uri="{BB962C8B-B14F-4D97-AF65-F5344CB8AC3E}">
        <p14:creationId xmlns:p14="http://schemas.microsoft.com/office/powerpoint/2010/main" val="35863352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5282DE-26FA-447D-94D4-DBCA2062578C}" type="slidenum">
              <a:rPr lang="en-US" smtClean="0"/>
              <a:t>42</a:t>
            </a:fld>
            <a:endParaRPr lang="en-US"/>
          </a:p>
        </p:txBody>
      </p:sp>
    </p:spTree>
    <p:extLst>
      <p:ext uri="{BB962C8B-B14F-4D97-AF65-F5344CB8AC3E}">
        <p14:creationId xmlns:p14="http://schemas.microsoft.com/office/powerpoint/2010/main" val="13437736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UPDATE THIS</a:t>
            </a:r>
          </a:p>
          <a:p>
            <a:r>
              <a:rPr lang="en-US"/>
              <a:t>ADD THAT THESE REGIONAL GOALS CREATES A BETTER TWO-WAY COMMUNICATION FOR ESTABLISHING GOOD STATE POLICIES</a:t>
            </a:r>
          </a:p>
        </p:txBody>
      </p:sp>
      <p:sp>
        <p:nvSpPr>
          <p:cNvPr id="4" name="Slide Number Placeholder 3"/>
          <p:cNvSpPr>
            <a:spLocks noGrp="1"/>
          </p:cNvSpPr>
          <p:nvPr>
            <p:ph type="sldNum" sz="quarter" idx="5"/>
          </p:nvPr>
        </p:nvSpPr>
        <p:spPr/>
        <p:txBody>
          <a:bodyPr/>
          <a:lstStyle/>
          <a:p>
            <a:fld id="{425282DE-26FA-447D-94D4-DBCA2062578C}" type="slidenum">
              <a:rPr lang="en-US" smtClean="0"/>
              <a:t>43</a:t>
            </a:fld>
            <a:endParaRPr lang="en-US"/>
          </a:p>
        </p:txBody>
      </p:sp>
    </p:spTree>
    <p:extLst>
      <p:ext uri="{BB962C8B-B14F-4D97-AF65-F5344CB8AC3E}">
        <p14:creationId xmlns:p14="http://schemas.microsoft.com/office/powerpoint/2010/main" val="25310779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3E2D1872-5763-F14C-BCC0-EE0A2840FAD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573F5C70-6512-8B40-BA15-AA9CD86677C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4000" b="1">
                <a:latin typeface="Arial" panose="020B0604020202020204" pitchFamily="34" charset="0"/>
                <a:cs typeface="Calibri" panose="020F0502020204030204" pitchFamily="34" charset="0"/>
              </a:rPr>
              <a:t>.</a:t>
            </a:r>
            <a:br>
              <a:rPr lang="en-US" altLang="en-US" sz="4000" b="1">
                <a:latin typeface="Arial" panose="020B0604020202020204" pitchFamily="34" charset="0"/>
                <a:cs typeface="Calibri" panose="020F0502020204030204" pitchFamily="34" charset="0"/>
              </a:rPr>
            </a:br>
            <a:br>
              <a:rPr lang="en-US" altLang="en-US" sz="4000" b="1">
                <a:latin typeface="Arial" panose="020B0604020202020204" pitchFamily="34" charset="0"/>
                <a:cs typeface="Calibri" panose="020F0502020204030204" pitchFamily="34" charset="0"/>
              </a:rPr>
            </a:br>
            <a:endParaRPr lang="en-US" altLang="en-US" sz="4000" b="1">
              <a:latin typeface="Arial" panose="020B0604020202020204" pitchFamily="34" charset="0"/>
              <a:cs typeface="Calibri" panose="020F0502020204030204" pitchFamily="34" charset="0"/>
            </a:endParaRPr>
          </a:p>
        </p:txBody>
      </p:sp>
      <p:sp>
        <p:nvSpPr>
          <p:cNvPr id="33796" name="Slide Number Placeholder 3">
            <a:extLst>
              <a:ext uri="{FF2B5EF4-FFF2-40B4-BE49-F238E27FC236}">
                <a16:creationId xmlns:a16="http://schemas.microsoft.com/office/drawing/2014/main" id="{ED3F4995-D203-1A44-8CBD-95C794B809C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96664BB-64A9-744E-A1A2-07311115EF6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585021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Unemployment august 2022 from BLS</a:t>
            </a:r>
          </a:p>
        </p:txBody>
      </p:sp>
      <p:sp>
        <p:nvSpPr>
          <p:cNvPr id="4" name="Slide Number Placeholder 3"/>
          <p:cNvSpPr>
            <a:spLocks noGrp="1"/>
          </p:cNvSpPr>
          <p:nvPr>
            <p:ph type="sldNum" sz="quarter" idx="5"/>
          </p:nvPr>
        </p:nvSpPr>
        <p:spPr/>
        <p:txBody>
          <a:bodyPr/>
          <a:lstStyle/>
          <a:p>
            <a:fld id="{425282DE-26FA-447D-94D4-DBCA2062578C}" type="slidenum">
              <a:rPr lang="en-US" smtClean="0"/>
              <a:t>6</a:t>
            </a:fld>
            <a:endParaRPr lang="en-US"/>
          </a:p>
        </p:txBody>
      </p:sp>
    </p:spTree>
    <p:extLst>
      <p:ext uri="{BB962C8B-B14F-4D97-AF65-F5344CB8AC3E}">
        <p14:creationId xmlns:p14="http://schemas.microsoft.com/office/powerpoint/2010/main" val="3635332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7BDBA4C7-0A34-A54E-9EE4-BB46D54E7A4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1F8406B3-B26C-DE46-A964-355E44F1B74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800"/>
              <a:t>As of today, attainment reported by Lumina Foundation has Michigan at 49.1%.</a:t>
            </a:r>
            <a:endParaRPr lang="en-US" altLang="en-US" sz="1800">
              <a:cs typeface="Calibri"/>
            </a:endParaRPr>
          </a:p>
          <a:p>
            <a:pPr>
              <a:spcBef>
                <a:spcPct val="0"/>
              </a:spcBef>
            </a:pPr>
            <a:endParaRPr lang="en-US" altLang="en-US" sz="1800"/>
          </a:p>
          <a:p>
            <a:pPr>
              <a:spcBef>
                <a:spcPct val="0"/>
              </a:spcBef>
            </a:pPr>
            <a:r>
              <a:rPr lang="en-US" altLang="en-US" sz="1800"/>
              <a:t>A modest climb from the 45% we started at when the Governor announced the goal – but we are still lagging when compared to the national average, and behind our neighboring Midwest states.</a:t>
            </a:r>
            <a:endParaRPr lang="en-US" altLang="en-US" sz="1800">
              <a:cs typeface="Calibri"/>
            </a:endParaRPr>
          </a:p>
          <a:p>
            <a:pPr eaLnBrk="1" hangingPunct="1">
              <a:spcBef>
                <a:spcPct val="0"/>
              </a:spcBef>
            </a:pPr>
            <a:endParaRPr lang="en-US" altLang="en-US" sz="1800"/>
          </a:p>
          <a:p>
            <a:pPr eaLnBrk="1" hangingPunct="1">
              <a:spcBef>
                <a:spcPct val="0"/>
              </a:spcBef>
            </a:pPr>
            <a:r>
              <a:rPr lang="en-US" altLang="en-US" sz="1800"/>
              <a:t>In order to meet that statewide goal, we must accelerate our progress. </a:t>
            </a:r>
          </a:p>
          <a:p>
            <a:pPr eaLnBrk="1" hangingPunct="1">
              <a:spcBef>
                <a:spcPct val="0"/>
              </a:spcBef>
            </a:pPr>
            <a:endParaRPr lang="en-US" altLang="en-US" sz="1800"/>
          </a:p>
          <a:p>
            <a:pPr eaLnBrk="1" hangingPunct="1">
              <a:spcBef>
                <a:spcPct val="0"/>
              </a:spcBef>
            </a:pPr>
            <a:r>
              <a:rPr lang="en-US" altLang="en-US" sz="1800"/>
              <a:t>Together with Governor Whitmer and our colleagues in the legislature, we’re working to put a college degree or skills certificate within reach for more adults. </a:t>
            </a:r>
          </a:p>
          <a:p>
            <a:pPr eaLnBrk="1" hangingPunct="1">
              <a:spcBef>
                <a:spcPct val="0"/>
              </a:spcBef>
            </a:pPr>
            <a:endParaRPr lang="en-US" altLang="en-US" sz="1800"/>
          </a:p>
          <a:p>
            <a:pPr eaLnBrk="1" hangingPunct="1">
              <a:spcBef>
                <a:spcPct val="0"/>
              </a:spcBef>
            </a:pPr>
            <a:r>
              <a:rPr lang="en-US" altLang="en-US" sz="1800"/>
              <a:t>Everyone in Michigan has a right to an educational path to success - whether that is a certificate in the skilled trades, an apprenticeship, an associate degree, or a bachelor’s degree. </a:t>
            </a:r>
          </a:p>
        </p:txBody>
      </p:sp>
      <p:sp>
        <p:nvSpPr>
          <p:cNvPr id="27652" name="Slide Number Placeholder 3">
            <a:extLst>
              <a:ext uri="{FF2B5EF4-FFF2-40B4-BE49-F238E27FC236}">
                <a16:creationId xmlns:a16="http://schemas.microsoft.com/office/drawing/2014/main" id="{0E7A46CA-5BD1-5146-8163-A2D439A5B9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E1E16A4-831D-B54D-872F-712087DAA570}"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89201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Top 10 states by attainment, per capita income (2022 Q2):</a:t>
            </a:r>
          </a:p>
          <a:p>
            <a:r>
              <a:rPr lang="en-US"/>
              <a:t>DC -- $98,693</a:t>
            </a:r>
          </a:p>
          <a:p>
            <a:r>
              <a:rPr lang="en-US"/>
              <a:t>Massachusetts -- $84,365</a:t>
            </a:r>
          </a:p>
          <a:p>
            <a:r>
              <a:rPr lang="en-US"/>
              <a:t>Colorado -- $73,357</a:t>
            </a:r>
          </a:p>
          <a:p>
            <a:r>
              <a:rPr lang="en-US"/>
              <a:t>Washington -- $75,099</a:t>
            </a:r>
          </a:p>
          <a:p>
            <a:r>
              <a:rPr lang="en-US"/>
              <a:t>Minnesota -- $67,026</a:t>
            </a:r>
          </a:p>
          <a:p>
            <a:r>
              <a:rPr lang="en-US"/>
              <a:t>Virginia -- $67,333</a:t>
            </a:r>
          </a:p>
          <a:p>
            <a:r>
              <a:rPr lang="en-US"/>
              <a:t>Connecticut -- $84,963</a:t>
            </a:r>
          </a:p>
          <a:p>
            <a:r>
              <a:rPr lang="en-US"/>
              <a:t>New Jersey -- $78,401</a:t>
            </a:r>
          </a:p>
          <a:p>
            <a:r>
              <a:rPr lang="en-US"/>
              <a:t>Maryland -- $70,296</a:t>
            </a:r>
          </a:p>
          <a:p>
            <a:r>
              <a:rPr lang="en-US"/>
              <a:t>Utah – $56,773</a:t>
            </a:r>
          </a:p>
          <a:p>
            <a:r>
              <a:rPr lang="en-US"/>
              <a:t>Average -- $75,630</a:t>
            </a:r>
          </a:p>
          <a:p>
            <a:endParaRPr lang="en-US"/>
          </a:p>
          <a:p>
            <a:r>
              <a:rPr lang="en-US"/>
              <a:t>Bottom 10 states by attainment, per capita income (2022 Q2):</a:t>
            </a:r>
          </a:p>
          <a:p>
            <a:r>
              <a:rPr lang="en-US"/>
              <a:t>Nevada -- $60,186</a:t>
            </a:r>
          </a:p>
          <a:p>
            <a:r>
              <a:rPr lang="en-US"/>
              <a:t>West Virginia -- $48,797</a:t>
            </a:r>
          </a:p>
          <a:p>
            <a:r>
              <a:rPr lang="en-US"/>
              <a:t>Arkansas -- $51,586</a:t>
            </a:r>
          </a:p>
          <a:p>
            <a:r>
              <a:rPr lang="en-US"/>
              <a:t>Mississippi -- $45,772</a:t>
            </a:r>
          </a:p>
          <a:p>
            <a:r>
              <a:rPr lang="en-US"/>
              <a:t>Alabama -- $50,162</a:t>
            </a:r>
          </a:p>
          <a:p>
            <a:r>
              <a:rPr lang="en-US"/>
              <a:t>Idaho -- $53,304</a:t>
            </a:r>
          </a:p>
          <a:p>
            <a:r>
              <a:rPr lang="en-US"/>
              <a:t>Oklahoma -- $54,445</a:t>
            </a:r>
          </a:p>
          <a:p>
            <a:r>
              <a:rPr lang="en-US"/>
              <a:t>Tennessee -- $57,813</a:t>
            </a:r>
          </a:p>
          <a:p>
            <a:r>
              <a:rPr lang="en-US"/>
              <a:t>Missouri -- $55,801</a:t>
            </a:r>
          </a:p>
          <a:p>
            <a:r>
              <a:rPr lang="en-US"/>
              <a:t>South Carolina -- $52,796</a:t>
            </a:r>
          </a:p>
          <a:p>
            <a:r>
              <a:rPr lang="en-US"/>
              <a:t>Average -- $53,066</a:t>
            </a:r>
          </a:p>
          <a:p>
            <a:endParaRPr lang="en-US"/>
          </a:p>
          <a:p>
            <a:r>
              <a:rPr lang="en-US"/>
              <a:t>Michigan -- $56,327</a:t>
            </a:r>
          </a:p>
          <a:p>
            <a:endParaRPr lang="en-US"/>
          </a:p>
          <a:p>
            <a:endParaRPr lang="en-US"/>
          </a:p>
          <a:p>
            <a:r>
              <a:rPr lang="en-US"/>
              <a:t>Source: Bureau of Economic Analysis (https://apps.bea.gov/iTable/iTable.cfm?reqid=70&amp;step=1&amp;acrdn=2), Lumina Foundation</a:t>
            </a:r>
          </a:p>
          <a:p>
            <a:endParaRPr lang="en-US"/>
          </a:p>
        </p:txBody>
      </p:sp>
      <p:sp>
        <p:nvSpPr>
          <p:cNvPr id="4" name="Slide Number Placeholder 3"/>
          <p:cNvSpPr>
            <a:spLocks noGrp="1"/>
          </p:cNvSpPr>
          <p:nvPr>
            <p:ph type="sldNum" sz="quarter" idx="5"/>
          </p:nvPr>
        </p:nvSpPr>
        <p:spPr/>
        <p:txBody>
          <a:bodyPr/>
          <a:lstStyle/>
          <a:p>
            <a:fld id="{425282DE-26FA-447D-94D4-DBCA2062578C}" type="slidenum">
              <a:rPr lang="en-US" smtClean="0"/>
              <a:t>8</a:t>
            </a:fld>
            <a:endParaRPr lang="en-US"/>
          </a:p>
        </p:txBody>
      </p:sp>
    </p:spTree>
    <p:extLst>
      <p:ext uri="{BB962C8B-B14F-4D97-AF65-F5344CB8AC3E}">
        <p14:creationId xmlns:p14="http://schemas.microsoft.com/office/powerpoint/2010/main" val="1001421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After seeing those slides, you are not surprised then that educational attainment levels are also associated with poverty levels. The more education you have, the less likely it is you are living in poverty. </a:t>
            </a:r>
          </a:p>
          <a:p>
            <a:endParaRPr lang="en-US">
              <a:cs typeface="Calibri"/>
            </a:endParaRPr>
          </a:p>
          <a:p>
            <a:r>
              <a:rPr lang="en-US">
                <a:cs typeface="Calibri"/>
              </a:rPr>
              <a:t>RM note: unfortunately, can't disaggregate SCND from Associate's Degree with ACS data. The only categories are the four listed.</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6D0380B-3E51-426D-8DEA-378014B1C498}"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976908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positives don’t end there – higher credentials are associated higher wages too. University graduates earn more than twice as much as high school graduates.</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6D0380B-3E51-426D-8DEA-378014B1C498}"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26043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Ok, you may be saying to yourself, these stats are interesting, but why should we care so much about educational attainment? It’s because the data is very clear – higher education levels are associated with better economic outcomes. The more education you have, the more likely you are to have to be in the labor force. Not only, are you more likely to be in the labor force, but you are more likely to have a job. </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6D0380B-3E51-426D-8DEA-378014B1C498}"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02129946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20.xml"/><Relationship Id="rId7" Type="http://schemas.openxmlformats.org/officeDocument/2006/relationships/hyperlink" Target="https://www.michigan.gov/som" TargetMode="External"/><Relationship Id="rId2" Type="http://schemas.openxmlformats.org/officeDocument/2006/relationships/tags" Target="../tags/tag19.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tags" Target="../tags/tag62.xml"/><Relationship Id="rId7" Type="http://schemas.openxmlformats.org/officeDocument/2006/relationships/oleObject" Target="../embeddings/oleObject3.bin"/><Relationship Id="rId2" Type="http://schemas.openxmlformats.org/officeDocument/2006/relationships/tags" Target="../tags/tag61.xml"/><Relationship Id="rId1" Type="http://schemas.openxmlformats.org/officeDocument/2006/relationships/vmlDrawing" Target="../drawings/vmlDrawing7.vml"/><Relationship Id="rId6" Type="http://schemas.openxmlformats.org/officeDocument/2006/relationships/image" Target="../media/image6.emf"/><Relationship Id="rId5" Type="http://schemas.openxmlformats.org/officeDocument/2006/relationships/slideMaster" Target="../slideMasters/slideMaster3.xml"/><Relationship Id="rId10" Type="http://schemas.openxmlformats.org/officeDocument/2006/relationships/image" Target="../media/image3.png"/><Relationship Id="rId4" Type="http://schemas.openxmlformats.org/officeDocument/2006/relationships/tags" Target="../tags/tag63.xml"/><Relationship Id="rId9" Type="http://schemas.openxmlformats.org/officeDocument/2006/relationships/hyperlink" Target="https://www.michigan.gov/som" TargetMode="Externa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8" Type="http://schemas.openxmlformats.org/officeDocument/2006/relationships/hyperlink" Target="https://www.michigan.gov/som" TargetMode="External"/><Relationship Id="rId3" Type="http://schemas.openxmlformats.org/officeDocument/2006/relationships/tags" Target="../tags/tag22.xml"/><Relationship Id="rId7" Type="http://schemas.openxmlformats.org/officeDocument/2006/relationships/image" Target="../media/image4.emf"/><Relationship Id="rId2" Type="http://schemas.openxmlformats.org/officeDocument/2006/relationships/tags" Target="../tags/tag21.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23.xml"/><Relationship Id="rId9"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vmlDrawing" Target="../drawings/vmlDrawing8.vml"/><Relationship Id="rId6" Type="http://schemas.openxmlformats.org/officeDocument/2006/relationships/tags" Target="../tags/tag68.xml"/><Relationship Id="rId11" Type="http://schemas.openxmlformats.org/officeDocument/2006/relationships/image" Target="../media/image11.emf"/><Relationship Id="rId5" Type="http://schemas.openxmlformats.org/officeDocument/2006/relationships/tags" Target="../tags/tag67.xml"/><Relationship Id="rId10" Type="http://schemas.openxmlformats.org/officeDocument/2006/relationships/oleObject" Target="../embeddings/oleObject7.bin"/><Relationship Id="rId4" Type="http://schemas.openxmlformats.org/officeDocument/2006/relationships/tags" Target="../tags/tag66.xml"/><Relationship Id="rId9"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42.xml"/><Relationship Id="rId7" Type="http://schemas.openxmlformats.org/officeDocument/2006/relationships/hyperlink" Target="https://www.michigan.gov/som" TargetMode="External"/><Relationship Id="rId2" Type="http://schemas.openxmlformats.org/officeDocument/2006/relationships/tags" Target="../tags/tag41.xml"/><Relationship Id="rId1" Type="http://schemas.openxmlformats.org/officeDocument/2006/relationships/vmlDrawing" Target="../drawings/vmlDrawing5.vml"/><Relationship Id="rId6" Type="http://schemas.openxmlformats.org/officeDocument/2006/relationships/image" Target="../media/image2.emf"/><Relationship Id="rId5" Type="http://schemas.openxmlformats.org/officeDocument/2006/relationships/oleObject" Target="../embeddings/oleObject5.bin"/><Relationship Id="rId4"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8" Type="http://schemas.openxmlformats.org/officeDocument/2006/relationships/hyperlink" Target="https://www.michigan.gov/som" TargetMode="External"/><Relationship Id="rId3" Type="http://schemas.openxmlformats.org/officeDocument/2006/relationships/tags" Target="../tags/tag44.xml"/><Relationship Id="rId7" Type="http://schemas.openxmlformats.org/officeDocument/2006/relationships/image" Target="../media/image4.emf"/><Relationship Id="rId2" Type="http://schemas.openxmlformats.org/officeDocument/2006/relationships/tags" Target="../tags/tag43.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slideMaster" Target="../slideMasters/slideMaster2.xml"/><Relationship Id="rId4" Type="http://schemas.openxmlformats.org/officeDocument/2006/relationships/tags" Target="../tags/tag45.xml"/><Relationship Id="rId9"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8" Type="http://schemas.openxmlformats.org/officeDocument/2006/relationships/tags" Target="../tags/tag77.xml"/><Relationship Id="rId3" Type="http://schemas.openxmlformats.org/officeDocument/2006/relationships/tags" Target="../tags/tag72.xml"/><Relationship Id="rId7" Type="http://schemas.openxmlformats.org/officeDocument/2006/relationships/tags" Target="../tags/tag76.xml"/><Relationship Id="rId2" Type="http://schemas.openxmlformats.org/officeDocument/2006/relationships/tags" Target="../tags/tag71.xml"/><Relationship Id="rId1" Type="http://schemas.openxmlformats.org/officeDocument/2006/relationships/vmlDrawing" Target="../drawings/vmlDrawing9.vml"/><Relationship Id="rId6" Type="http://schemas.openxmlformats.org/officeDocument/2006/relationships/tags" Target="../tags/tag75.xml"/><Relationship Id="rId11" Type="http://schemas.openxmlformats.org/officeDocument/2006/relationships/image" Target="../media/image11.emf"/><Relationship Id="rId5" Type="http://schemas.openxmlformats.org/officeDocument/2006/relationships/tags" Target="../tags/tag74.xml"/><Relationship Id="rId10" Type="http://schemas.openxmlformats.org/officeDocument/2006/relationships/oleObject" Target="../embeddings/oleObject8.bin"/><Relationship Id="rId4" Type="http://schemas.openxmlformats.org/officeDocument/2006/relationships/tags" Target="../tags/tag73.xml"/><Relationship Id="rId9"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96.xml"/><Relationship Id="rId7" Type="http://schemas.openxmlformats.org/officeDocument/2006/relationships/hyperlink" Target="https://www.michigan.gov/som" TargetMode="External"/><Relationship Id="rId2" Type="http://schemas.openxmlformats.org/officeDocument/2006/relationships/tags" Target="../tags/tag95.xml"/><Relationship Id="rId1" Type="http://schemas.openxmlformats.org/officeDocument/2006/relationships/vmlDrawing" Target="../drawings/vmlDrawing11.vml"/><Relationship Id="rId6" Type="http://schemas.openxmlformats.org/officeDocument/2006/relationships/image" Target="../media/image2.emf"/><Relationship Id="rId5" Type="http://schemas.openxmlformats.org/officeDocument/2006/relationships/oleObject" Target="../embeddings/oleObject10.bin"/><Relationship Id="rId4"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8" Type="http://schemas.openxmlformats.org/officeDocument/2006/relationships/hyperlink" Target="https://www.michigan.gov/som" TargetMode="External"/><Relationship Id="rId3" Type="http://schemas.openxmlformats.org/officeDocument/2006/relationships/tags" Target="../tags/tag98.xml"/><Relationship Id="rId7" Type="http://schemas.openxmlformats.org/officeDocument/2006/relationships/image" Target="../media/image4.emf"/><Relationship Id="rId2" Type="http://schemas.openxmlformats.org/officeDocument/2006/relationships/tags" Target="../tags/tag97.xml"/><Relationship Id="rId1" Type="http://schemas.openxmlformats.org/officeDocument/2006/relationships/vmlDrawing" Target="../drawings/vmlDrawing12.vml"/><Relationship Id="rId6" Type="http://schemas.openxmlformats.org/officeDocument/2006/relationships/oleObject" Target="../embeddings/oleObject11.bin"/><Relationship Id="rId5" Type="http://schemas.openxmlformats.org/officeDocument/2006/relationships/slideMaster" Target="../slideMasters/slideMaster5.xml"/><Relationship Id="rId4" Type="http://schemas.openxmlformats.org/officeDocument/2006/relationships/tags" Target="../tags/tag99.xml"/><Relationship Id="rId9"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2161" y="1622"/>
          <a:ext cx="2159" cy="1619"/>
        </p:xfrm>
        <a:graphic>
          <a:graphicData uri="http://schemas.openxmlformats.org/presentationml/2006/ole">
            <mc:AlternateContent xmlns:mc="http://schemas.openxmlformats.org/markup-compatibility/2006">
              <mc:Choice xmlns:v="urn:schemas-microsoft-com:vml" Requires="v">
                <p:oleObj spid="_x0000_s2049"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2161" y="1622"/>
                        <a:ext cx="2159" cy="1619"/>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3B85DBB5-0368-412E-8BF3-43EA9AD9FB6B}"/>
              </a:ext>
            </a:extLst>
          </p:cNvPr>
          <p:cNvSpPr/>
          <p:nvPr userDrawn="1">
            <p:custDataLst>
              <p:tags r:id="rId3"/>
            </p:custDataLst>
          </p:nvPr>
        </p:nvSpPr>
        <p:spPr>
          <a:xfrm>
            <a:off x="0" y="0"/>
            <a:ext cx="161977" cy="161974"/>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2041" b="0" i="0" baseline="0" err="1">
              <a:solidFill>
                <a:schemeClr val="tx1"/>
              </a:solidFill>
              <a:latin typeface="Arial" panose="020B0604020202020204" pitchFamily="34" charset="0"/>
              <a:ea typeface="+mj-ea"/>
              <a:cs typeface="+mj-cs"/>
              <a:sym typeface="Arial" panose="020B0604020202020204" pitchFamily="34" charset="0"/>
            </a:endParaRPr>
          </a:p>
        </p:txBody>
      </p:sp>
      <p:sp>
        <p:nvSpPr>
          <p:cNvPr id="11" name="Rectangle 10">
            <a:extLst>
              <a:ext uri="{FF2B5EF4-FFF2-40B4-BE49-F238E27FC236}">
                <a16:creationId xmlns:a16="http://schemas.microsoft.com/office/drawing/2014/main" id="{E9EFC6D8-FD50-48DC-A2D6-74740B5C9BE3}"/>
              </a:ext>
            </a:extLst>
          </p:cNvPr>
          <p:cNvSpPr/>
          <p:nvPr userDrawn="1"/>
        </p:nvSpPr>
        <p:spPr>
          <a:xfrm>
            <a:off x="4320" y="2"/>
            <a:ext cx="12187679" cy="6858000"/>
          </a:xfrm>
          <a:prstGeom prst="rect">
            <a:avLst/>
          </a:prstGeom>
          <a:solidFill>
            <a:srgbClr val="28807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97" tIns="46649" rIns="93297" bIns="46649" numCol="1" spcCol="0" rtlCol="0" fromWordArt="0" anchor="ctr" anchorCtr="0" forceAA="0" compatLnSpc="1">
            <a:prstTxWarp prst="textNoShape">
              <a:avLst/>
            </a:prstTxWarp>
            <a:noAutofit/>
          </a:bodyPr>
          <a:lstStyle/>
          <a:p>
            <a:pPr algn="ctr"/>
            <a:endParaRPr lang="en-US" sz="1632" err="1">
              <a:solidFill>
                <a:schemeClr val="tx1"/>
              </a:solidFill>
            </a:endParaRPr>
          </a:p>
        </p:txBody>
      </p:sp>
      <p:sp>
        <p:nvSpPr>
          <p:cNvPr id="2" name="TitleRectangle"/>
          <p:cNvSpPr>
            <a:spLocks/>
          </p:cNvSpPr>
          <p:nvPr userDrawn="1"/>
        </p:nvSpPr>
        <p:spPr bwMode="white">
          <a:xfrm>
            <a:off x="2837961" y="1"/>
            <a:ext cx="9356199" cy="4048475"/>
          </a:xfrm>
          <a:prstGeom prst="rect">
            <a:avLst/>
          </a:prstGeom>
          <a:solidFill>
            <a:srgbClr val="22222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632" baseline="0">
              <a:solidFill>
                <a:srgbClr val="000000"/>
              </a:solidFill>
              <a:latin typeface="+mn-lt"/>
            </a:endParaRPr>
          </a:p>
        </p:txBody>
      </p:sp>
      <p:sp>
        <p:nvSpPr>
          <p:cNvPr id="13314" name="Title"/>
          <p:cNvSpPr>
            <a:spLocks noGrp="1" noChangeArrowheads="1"/>
          </p:cNvSpPr>
          <p:nvPr userDrawn="1">
            <p:ph type="ctrTitle"/>
          </p:nvPr>
        </p:nvSpPr>
        <p:spPr>
          <a:xfrm>
            <a:off x="3085967" y="1463556"/>
            <a:ext cx="8478152" cy="314028"/>
          </a:xfrm>
          <a:prstGeom prst="rect">
            <a:avLst/>
          </a:prstGeom>
        </p:spPr>
        <p:txBody>
          <a:bodyPr>
            <a:spAutoFit/>
          </a:bodyPr>
          <a:lstStyle>
            <a:lvl1pPr>
              <a:defRPr lang="x-none" sz="2041" b="0" baseline="0">
                <a:solidFill>
                  <a:srgbClr val="28807C"/>
                </a:solidFill>
                <a:latin typeface="+mj-lt"/>
                <a:ea typeface="+mj-ea"/>
              </a:defRPr>
            </a:lvl1pPr>
          </a:lstStyle>
          <a:p>
            <a:pPr lvl="0" latinLnBrk="0"/>
            <a:r>
              <a:rPr lang="en-US" noProof="0"/>
              <a:t>Click to edit Master title style</a:t>
            </a:r>
            <a:endParaRPr lang="x-none" noProof="0"/>
          </a:p>
        </p:txBody>
      </p:sp>
      <p:sp>
        <p:nvSpPr>
          <p:cNvPr id="13315" name="Subtitle"/>
          <p:cNvSpPr>
            <a:spLocks noGrp="1" noChangeArrowheads="1"/>
          </p:cNvSpPr>
          <p:nvPr userDrawn="1">
            <p:ph type="subTitle" idx="1"/>
          </p:nvPr>
        </p:nvSpPr>
        <p:spPr>
          <a:xfrm>
            <a:off x="3085967" y="3182434"/>
            <a:ext cx="8478152" cy="314028"/>
          </a:xfrm>
          <a:prstGeom prst="rect">
            <a:avLst/>
          </a:prstGeom>
        </p:spPr>
        <p:txBody>
          <a:bodyPr wrap="square">
            <a:spAutoFit/>
          </a:bodyPr>
          <a:lstStyle>
            <a:lvl1pPr>
              <a:defRPr lang="x-none" sz="1428" cap="all" baseline="0">
                <a:solidFill>
                  <a:schemeClr val="accent6"/>
                </a:solidFill>
                <a:latin typeface="+mn-lt"/>
                <a:ea typeface="+mn-ea"/>
              </a:defRPr>
            </a:lvl1pPr>
          </a:lstStyle>
          <a:p>
            <a:pPr lvl="0" latinLnBrk="0"/>
            <a:r>
              <a:rPr lang="en-US" noProof="0"/>
              <a:t>Click to edit Master subtitle style</a:t>
            </a:r>
            <a:endParaRPr lang="x-none" noProof="0"/>
          </a:p>
        </p:txBody>
      </p:sp>
      <p:sp>
        <p:nvSpPr>
          <p:cNvPr id="57" name="Document type" hidden="1"/>
          <p:cNvSpPr txBox="1">
            <a:spLocks noChangeArrowheads="1"/>
          </p:cNvSpPr>
          <p:nvPr userDrawn="1"/>
        </p:nvSpPr>
        <p:spPr bwMode="gray">
          <a:xfrm>
            <a:off x="3085967" y="3650596"/>
            <a:ext cx="8478152" cy="224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hangingPunct="1">
              <a:defRPr lang="x-none"/>
            </a:pPr>
            <a:r>
              <a:rPr lang="x-none" sz="1428" baseline="0">
                <a:solidFill>
                  <a:schemeClr val="accent6"/>
                </a:solidFill>
                <a:latin typeface="+mn-lt"/>
              </a:rPr>
              <a:t>Document type | Date</a:t>
            </a:r>
          </a:p>
        </p:txBody>
      </p:sp>
      <p:sp>
        <p:nvSpPr>
          <p:cNvPr id="5" name="doc id" hidden="1"/>
          <p:cNvSpPr txBox="1">
            <a:spLocks noChangeArrowheads="1"/>
          </p:cNvSpPr>
          <p:nvPr userDrawn="1"/>
        </p:nvSpPr>
        <p:spPr bwMode="white">
          <a:xfrm>
            <a:off x="11487911" y="37256"/>
            <a:ext cx="401720"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algn="r" eaLnBrk="1" hangingPunct="1">
              <a:defRPr lang="x-none"/>
            </a:pPr>
            <a:endParaRPr lang="x-none" sz="816" baseline="0">
              <a:solidFill>
                <a:srgbClr val="FFFFFF"/>
              </a:solidFill>
              <a:latin typeface="+mn-lt"/>
            </a:endParaRPr>
          </a:p>
        </p:txBody>
      </p:sp>
      <p:pic>
        <p:nvPicPr>
          <p:cNvPr id="18" name="Picture 541" descr="Michigan.gov">
            <a:hlinkClick r:id="rId7"/>
            <a:extLst>
              <a:ext uri="{FF2B5EF4-FFF2-40B4-BE49-F238E27FC236}">
                <a16:creationId xmlns:a16="http://schemas.microsoft.com/office/drawing/2014/main" id="{D9B3FF89-03E9-484B-B9CF-54FDB57C03FA}"/>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085967" y="2340973"/>
            <a:ext cx="1865975" cy="466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6630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F821766-01EF-9446-A188-71E6626DABEE}"/>
              </a:ext>
            </a:extLst>
          </p:cNvPr>
          <p:cNvSpPr/>
          <p:nvPr/>
        </p:nvSpPr>
        <p:spPr>
          <a:xfrm>
            <a:off x="147638" y="139700"/>
            <a:ext cx="11896725" cy="6578600"/>
          </a:xfrm>
          <a:prstGeom prst="rect">
            <a:avLst/>
          </a:prstGeom>
          <a:solidFill>
            <a:srgbClr val="0042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6600">
              <a:solidFill>
                <a:srgbClr val="929292"/>
              </a:solidFill>
              <a:latin typeface="Arial" panose="020B0604020202020204" pitchFamily="34" charset="0"/>
              <a:cs typeface="Arial" panose="020B0604020202020204" pitchFamily="34" charset="0"/>
            </a:endParaRPr>
          </a:p>
        </p:txBody>
      </p:sp>
      <p:pic>
        <p:nvPicPr>
          <p:cNvPr id="5" name="Picture 6">
            <a:extLst>
              <a:ext uri="{FF2B5EF4-FFF2-40B4-BE49-F238E27FC236}">
                <a16:creationId xmlns:a16="http://schemas.microsoft.com/office/drawing/2014/main" id="{4EE5A4DB-ED9D-4E48-A4E1-A39DD490EE8E}"/>
              </a:ext>
            </a:extLst>
          </p:cNvPr>
          <p:cNvPicPr>
            <a:picLocks noChangeAspect="1" noChangeArrowheads="1"/>
          </p:cNvPicPr>
          <p:nvPr/>
        </p:nvPicPr>
        <p:blipFill>
          <a:blip r:embed="rId2">
            <a:extLst>
              <a:ext uri="{28A0092B-C50C-407E-A947-70E740481C1C}">
                <a14:useLocalDpi xmlns:a14="http://schemas.microsoft.com/office/drawing/2010/main"/>
              </a:ext>
            </a:extLst>
          </a:blip>
          <a:srcRect l="2847" t="6697" r="3101" b="6371"/>
          <a:stretch>
            <a:fillRect/>
          </a:stretch>
        </p:blipFill>
        <p:spPr bwMode="auto">
          <a:xfrm>
            <a:off x="8999538" y="5208588"/>
            <a:ext cx="2728912"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1849" y="785191"/>
            <a:ext cx="10515600" cy="2545867"/>
          </a:xfrm>
        </p:spPr>
        <p:txBody>
          <a:bodyPr anchor="b">
            <a:normAutofit/>
          </a:bodyPr>
          <a:lstStyle>
            <a:lvl1pPr algn="ctr">
              <a:defRPr sz="4000">
                <a:solidFill>
                  <a:srgbClr val="AADCF0"/>
                </a:solidFill>
              </a:defRPr>
            </a:lvl1pPr>
          </a:lstStyle>
          <a:p>
            <a:r>
              <a:rPr lang="en-US"/>
              <a:t>Click to edit Master title style</a:t>
            </a:r>
          </a:p>
        </p:txBody>
      </p:sp>
      <p:sp>
        <p:nvSpPr>
          <p:cNvPr id="3" name="Text Placeholder 2"/>
          <p:cNvSpPr>
            <a:spLocks noGrp="1"/>
          </p:cNvSpPr>
          <p:nvPr>
            <p:ph type="body" idx="1"/>
          </p:nvPr>
        </p:nvSpPr>
        <p:spPr>
          <a:xfrm>
            <a:off x="831850" y="3331058"/>
            <a:ext cx="10515600" cy="1500187"/>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9318058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084E90A-0964-1C4F-99DD-345862B2BC2F}"/>
              </a:ext>
            </a:extLst>
          </p:cNvPr>
          <p:cNvSpPr/>
          <p:nvPr/>
        </p:nvSpPr>
        <p:spPr>
          <a:xfrm>
            <a:off x="-7916" y="-9939"/>
            <a:ext cx="12207832" cy="1718523"/>
          </a:xfrm>
          <a:prstGeom prst="rect">
            <a:avLst/>
          </a:prstGeom>
          <a:solidFill>
            <a:srgbClr val="C85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6600">
              <a:solidFill>
                <a:srgbClr val="929292"/>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DB85AD6C-2EFB-AE4D-86CE-55621D5E0E92}"/>
              </a:ext>
            </a:extLst>
          </p:cNvPr>
          <p:cNvSpPr>
            <a:spLocks noGrp="1"/>
          </p:cNvSpPr>
          <p:nvPr>
            <p:ph idx="1"/>
          </p:nvPr>
        </p:nvSpPr>
        <p:spPr>
          <a:xfrm>
            <a:off x="450452" y="2090056"/>
            <a:ext cx="11291096" cy="4328540"/>
          </a:xfrm>
        </p:spPr>
        <p:txBody>
          <a:bodyPr>
            <a:normAutofit/>
          </a:bodyPr>
          <a:lstStyle>
            <a:lvl1pPr>
              <a:lnSpc>
                <a:spcPct val="100000"/>
              </a:lnSpc>
              <a:spcBef>
                <a:spcPts val="1000"/>
              </a:spcBef>
              <a:spcAft>
                <a:spcPts val="600"/>
              </a:spcAft>
              <a:defRPr sz="2000"/>
            </a:lvl1pPr>
            <a:lvl2pPr>
              <a:lnSpc>
                <a:spcPct val="100000"/>
              </a:lnSpc>
              <a:spcBef>
                <a:spcPts val="1000"/>
              </a:spcBef>
              <a:spcAft>
                <a:spcPts val="600"/>
              </a:spcAft>
              <a:defRPr sz="2000"/>
            </a:lvl2pPr>
            <a:lvl3pPr>
              <a:lnSpc>
                <a:spcPct val="100000"/>
              </a:lnSpc>
              <a:spcBef>
                <a:spcPts val="1000"/>
              </a:spcBef>
              <a:spcAft>
                <a:spcPts val="600"/>
              </a:spcAft>
              <a:defRPr sz="2000"/>
            </a:lvl3pPr>
            <a:lvl4pPr>
              <a:lnSpc>
                <a:spcPct val="100000"/>
              </a:lnSpc>
              <a:spcBef>
                <a:spcPts val="1000"/>
              </a:spcBef>
              <a:spcAft>
                <a:spcPts val="600"/>
              </a:spcAft>
              <a:defRPr sz="2000"/>
            </a:lvl4pPr>
            <a:lvl5pPr>
              <a:lnSpc>
                <a:spcPct val="100000"/>
              </a:lnSpc>
              <a:spcBef>
                <a:spcPts val="1000"/>
              </a:spcBef>
              <a:spcAft>
                <a:spcPts val="600"/>
              </a:spcAft>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08DF4160-B9A0-1846-8403-7829FB664E06}"/>
              </a:ext>
            </a:extLst>
          </p:cNvPr>
          <p:cNvSpPr>
            <a:spLocks noGrp="1"/>
          </p:cNvSpPr>
          <p:nvPr>
            <p:ph type="title"/>
          </p:nvPr>
        </p:nvSpPr>
        <p:spPr>
          <a:xfrm>
            <a:off x="450452" y="291420"/>
            <a:ext cx="11291096" cy="1115805"/>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02990014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C720F0-34FB-184F-9F84-F96E6584EA2A}"/>
              </a:ext>
            </a:extLst>
          </p:cNvPr>
          <p:cNvSpPr/>
          <p:nvPr/>
        </p:nvSpPr>
        <p:spPr>
          <a:xfrm>
            <a:off x="147638" y="139700"/>
            <a:ext cx="11896725" cy="6578600"/>
          </a:xfrm>
          <a:prstGeom prst="rect">
            <a:avLst/>
          </a:prstGeom>
          <a:solidFill>
            <a:srgbClr val="C85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6600">
              <a:solidFill>
                <a:srgbClr val="929292"/>
              </a:solidFill>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1524000" y="1122363"/>
            <a:ext cx="9144000" cy="2387600"/>
          </a:xfrm>
        </p:spPr>
        <p:txBody>
          <a:bodyPr anchor="b">
            <a:normAutofit/>
          </a:bodyPr>
          <a:lstStyle>
            <a:lvl1pPr algn="ctr">
              <a:defRPr sz="4000">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28867655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7E6296C-11E9-DC40-9782-BCE4244EACD4}"/>
              </a:ext>
            </a:extLst>
          </p:cNvPr>
          <p:cNvSpPr/>
          <p:nvPr/>
        </p:nvSpPr>
        <p:spPr>
          <a:xfrm>
            <a:off x="0" y="0"/>
            <a:ext cx="1547813" cy="6858000"/>
          </a:xfrm>
          <a:prstGeom prst="rect">
            <a:avLst/>
          </a:prstGeom>
          <a:solidFill>
            <a:srgbClr val="0042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 name="Picture 6">
            <a:extLst>
              <a:ext uri="{FF2B5EF4-FFF2-40B4-BE49-F238E27FC236}">
                <a16:creationId xmlns:a16="http://schemas.microsoft.com/office/drawing/2014/main" id="{FAE4C1CE-0013-F749-A2FF-CA472EBE8D7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1950" y="5462588"/>
            <a:ext cx="823913"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179982" y="365125"/>
            <a:ext cx="9173818" cy="1325563"/>
          </a:xfrm>
        </p:spPr>
        <p:txBody>
          <a:bodyPr/>
          <a:lstStyle>
            <a:lvl1pPr>
              <a:defRPr>
                <a:solidFill>
                  <a:srgbClr val="C85000"/>
                </a:solidFill>
              </a:defRPr>
            </a:lvl1pPr>
          </a:lstStyle>
          <a:p>
            <a:r>
              <a:rPr lang="en-US"/>
              <a:t>Click to edit Master title style</a:t>
            </a:r>
          </a:p>
        </p:txBody>
      </p:sp>
      <p:sp>
        <p:nvSpPr>
          <p:cNvPr id="3" name="Content Placeholder 2"/>
          <p:cNvSpPr>
            <a:spLocks noGrp="1"/>
          </p:cNvSpPr>
          <p:nvPr>
            <p:ph sz="half" idx="1"/>
          </p:nvPr>
        </p:nvSpPr>
        <p:spPr>
          <a:xfrm>
            <a:off x="2179982" y="1938130"/>
            <a:ext cx="4206704" cy="4238833"/>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10654" y="1938130"/>
            <a:ext cx="4243145" cy="4238833"/>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2723B43F-E53B-7242-B07B-DA10B391BAAE}"/>
              </a:ext>
            </a:extLst>
          </p:cNvPr>
          <p:cNvCxnSpPr>
            <a:cxnSpLocks/>
          </p:cNvCxnSpPr>
          <p:nvPr/>
        </p:nvCxnSpPr>
        <p:spPr>
          <a:xfrm>
            <a:off x="6748463" y="1938129"/>
            <a:ext cx="0" cy="4238834"/>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8">
            <a:extLst>
              <a:ext uri="{FF2B5EF4-FFF2-40B4-BE49-F238E27FC236}">
                <a16:creationId xmlns:a16="http://schemas.microsoft.com/office/drawing/2014/main" id="{B2E527AB-A971-6C46-BD7E-FAB39DBD990E}"/>
              </a:ext>
            </a:extLst>
          </p:cNvPr>
          <p:cNvSpPr>
            <a:spLocks noGrp="1"/>
          </p:cNvSpPr>
          <p:nvPr>
            <p:ph type="sldNum" sz="quarter" idx="10"/>
          </p:nvPr>
        </p:nvSpPr>
        <p:spPr>
          <a:xfrm>
            <a:off x="8610600" y="6356350"/>
            <a:ext cx="2743200" cy="365125"/>
          </a:xfrm>
        </p:spPr>
        <p:txBody>
          <a:bodyPr/>
          <a:lstStyle>
            <a:lvl1pPr>
              <a:defRPr/>
            </a:lvl1pPr>
          </a:lstStyle>
          <a:p>
            <a:pPr>
              <a:defRPr/>
            </a:pPr>
            <a:fld id="{565F2F4B-F2CC-C049-B152-590F9338FDC4}" type="slidenum">
              <a:rPr lang="en-US"/>
              <a:pPr>
                <a:defRPr/>
              </a:pPr>
              <a:t>‹#›</a:t>
            </a:fld>
            <a:endParaRPr lang="en-US"/>
          </a:p>
        </p:txBody>
      </p:sp>
    </p:spTree>
    <p:extLst>
      <p:ext uri="{BB962C8B-B14F-4D97-AF65-F5344CB8AC3E}">
        <p14:creationId xmlns:p14="http://schemas.microsoft.com/office/powerpoint/2010/main" val="2200009728"/>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5F8476-F9AE-E145-8EEC-10BE0ED241A4}"/>
              </a:ext>
            </a:extLst>
          </p:cNvPr>
          <p:cNvSpPr/>
          <p:nvPr/>
        </p:nvSpPr>
        <p:spPr>
          <a:xfrm>
            <a:off x="0" y="0"/>
            <a:ext cx="1547813" cy="6858000"/>
          </a:xfrm>
          <a:prstGeom prst="rect">
            <a:avLst/>
          </a:prstGeom>
          <a:solidFill>
            <a:srgbClr val="0042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9" name="Picture 7">
            <a:extLst>
              <a:ext uri="{FF2B5EF4-FFF2-40B4-BE49-F238E27FC236}">
                <a16:creationId xmlns:a16="http://schemas.microsoft.com/office/drawing/2014/main" id="{DFF4C511-171D-DE4C-AE8A-37B061A1A50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1950" y="5462588"/>
            <a:ext cx="823913"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179982" y="365125"/>
            <a:ext cx="9173811" cy="1325563"/>
          </a:xfrm>
        </p:spPr>
        <p:txBody>
          <a:bodyPr/>
          <a:lstStyle>
            <a:lvl1pPr>
              <a:defRPr>
                <a:solidFill>
                  <a:srgbClr val="C85000"/>
                </a:solidFill>
              </a:defRPr>
            </a:lvl1pPr>
          </a:lstStyle>
          <a:p>
            <a:r>
              <a:rPr lang="en-US"/>
              <a:t>Click to edit Master title style</a:t>
            </a:r>
          </a:p>
        </p:txBody>
      </p:sp>
      <p:sp>
        <p:nvSpPr>
          <p:cNvPr id="3" name="Text Placeholder 2"/>
          <p:cNvSpPr>
            <a:spLocks noGrp="1"/>
          </p:cNvSpPr>
          <p:nvPr>
            <p:ph type="body" idx="1"/>
          </p:nvPr>
        </p:nvSpPr>
        <p:spPr>
          <a:xfrm>
            <a:off x="2179982" y="1938129"/>
            <a:ext cx="4265580" cy="814386"/>
          </a:xfrm>
        </p:spPr>
        <p:txBody>
          <a:bodyPr anchor="b"/>
          <a:lstStyle>
            <a:lvl1pPr marL="0" indent="0">
              <a:buNone/>
              <a:defRPr sz="2400" b="1">
                <a:solidFill>
                  <a:srgbClr val="0042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7088210" y="1938129"/>
            <a:ext cx="4265584" cy="814386"/>
          </a:xfrm>
        </p:spPr>
        <p:txBody>
          <a:bodyPr anchor="b"/>
          <a:lstStyle>
            <a:lvl1pPr marL="0" indent="0">
              <a:buNone/>
              <a:defRPr sz="2400" b="1">
                <a:solidFill>
                  <a:srgbClr val="0042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088210" y="2999956"/>
            <a:ext cx="4265583" cy="3189706"/>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half" idx="2"/>
          </p:nvPr>
        </p:nvSpPr>
        <p:spPr>
          <a:xfrm>
            <a:off x="2179982" y="2999956"/>
            <a:ext cx="4265580" cy="3189706"/>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8">
            <a:extLst>
              <a:ext uri="{FF2B5EF4-FFF2-40B4-BE49-F238E27FC236}">
                <a16:creationId xmlns:a16="http://schemas.microsoft.com/office/drawing/2014/main" id="{4D3B5623-0E4A-6543-9E24-DC1AC83332A4}"/>
              </a:ext>
            </a:extLst>
          </p:cNvPr>
          <p:cNvSpPr>
            <a:spLocks noGrp="1"/>
          </p:cNvSpPr>
          <p:nvPr>
            <p:ph type="sldNum" sz="quarter" idx="10"/>
          </p:nvPr>
        </p:nvSpPr>
        <p:spPr/>
        <p:txBody>
          <a:bodyPr/>
          <a:lstStyle>
            <a:lvl1pPr>
              <a:defRPr/>
            </a:lvl1pPr>
          </a:lstStyle>
          <a:p>
            <a:pPr>
              <a:defRPr/>
            </a:pPr>
            <a:fld id="{565F2F4B-F2CC-C049-B152-590F9338FDC4}" type="slidenum">
              <a:rPr lang="en-US"/>
              <a:pPr>
                <a:defRPr/>
              </a:pPr>
              <a:t>‹#›</a:t>
            </a:fld>
            <a:endParaRPr lang="en-US"/>
          </a:p>
        </p:txBody>
      </p:sp>
      <p:cxnSp>
        <p:nvCxnSpPr>
          <p:cNvPr id="12" name="Straight Connector 11">
            <a:extLst>
              <a:ext uri="{FF2B5EF4-FFF2-40B4-BE49-F238E27FC236}">
                <a16:creationId xmlns:a16="http://schemas.microsoft.com/office/drawing/2014/main" id="{4BDA7C41-D722-8146-B847-4A27AFE7854F}"/>
              </a:ext>
            </a:extLst>
          </p:cNvPr>
          <p:cNvCxnSpPr>
            <a:cxnSpLocks/>
          </p:cNvCxnSpPr>
          <p:nvPr/>
        </p:nvCxnSpPr>
        <p:spPr>
          <a:xfrm>
            <a:off x="6748463" y="1938129"/>
            <a:ext cx="0" cy="4238834"/>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201135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7E1E2AB-CD87-D041-A859-34C9B3501262}"/>
              </a:ext>
            </a:extLst>
          </p:cNvPr>
          <p:cNvSpPr/>
          <p:nvPr/>
        </p:nvSpPr>
        <p:spPr>
          <a:xfrm>
            <a:off x="0" y="0"/>
            <a:ext cx="1547813" cy="6858000"/>
          </a:xfrm>
          <a:prstGeom prst="rect">
            <a:avLst/>
          </a:prstGeom>
          <a:solidFill>
            <a:srgbClr val="0042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 name="Picture 6">
            <a:extLst>
              <a:ext uri="{FF2B5EF4-FFF2-40B4-BE49-F238E27FC236}">
                <a16:creationId xmlns:a16="http://schemas.microsoft.com/office/drawing/2014/main" id="{74C81597-BF9D-0448-810E-13423AE2F1D5}"/>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61950" y="5462588"/>
            <a:ext cx="823913"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2179982" y="365125"/>
            <a:ext cx="9173817" cy="1325563"/>
          </a:xfrm>
        </p:spPr>
        <p:txBody>
          <a:bodyPr/>
          <a:lstStyle>
            <a:lvl1pPr>
              <a:defRPr>
                <a:solidFill>
                  <a:srgbClr val="C85000"/>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B84F2DBD-7209-4849-A884-1E23F7C388BC}"/>
              </a:ext>
            </a:extLst>
          </p:cNvPr>
          <p:cNvSpPr>
            <a:spLocks noGrp="1"/>
          </p:cNvSpPr>
          <p:nvPr>
            <p:ph type="sldNum" sz="quarter" idx="10"/>
          </p:nvPr>
        </p:nvSpPr>
        <p:spPr/>
        <p:txBody>
          <a:bodyPr/>
          <a:lstStyle>
            <a:lvl1pPr>
              <a:defRPr/>
            </a:lvl1pPr>
          </a:lstStyle>
          <a:p>
            <a:pPr>
              <a:defRPr/>
            </a:pPr>
            <a:fld id="{DAA5C062-2B87-504B-929E-595FDD16B220}" type="slidenum">
              <a:rPr lang="en-US"/>
              <a:pPr>
                <a:defRPr/>
              </a:pPr>
              <a:t>‹#›</a:t>
            </a:fld>
            <a:endParaRPr lang="en-US"/>
          </a:p>
        </p:txBody>
      </p:sp>
      <p:graphicFrame>
        <p:nvGraphicFramePr>
          <p:cNvPr id="6" name="Object 5" hidden="1">
            <a:extLst>
              <a:ext uri="{FF2B5EF4-FFF2-40B4-BE49-F238E27FC236}">
                <a16:creationId xmlns:a16="http://schemas.microsoft.com/office/drawing/2014/main" id="{BB862C3C-1948-68AB-731B-68D9C7DC493B}"/>
              </a:ext>
            </a:extLst>
          </p:cNvPr>
          <p:cNvGraphicFramePr>
            <a:graphicFrameLocks noChangeAspect="1"/>
          </p:cNvGraphicFramePr>
          <p:nvPr userDrawn="1">
            <p:custDataLst>
              <p:tags r:id="rId2"/>
            </p:custDataLst>
          </p:nvPr>
        </p:nvGraphicFramePr>
        <p:xfrm>
          <a:off x="2161" y="1622"/>
          <a:ext cx="2159" cy="1619"/>
        </p:xfrm>
        <a:graphic>
          <a:graphicData uri="http://schemas.openxmlformats.org/presentationml/2006/ole">
            <mc:AlternateContent xmlns:mc="http://schemas.openxmlformats.org/markup-compatibility/2006">
              <mc:Choice xmlns:v="urn:schemas-microsoft-com:vml" Requires="v">
                <p:oleObj spid="_x0000_s18433" name="think-cell Slide" r:id="rId7" imgW="524" imgH="526" progId="TCLayout.ActiveDocument.1">
                  <p:embed/>
                </p:oleObj>
              </mc:Choice>
              <mc:Fallback>
                <p:oleObj name="think-cell Slide" r:id="rId7" imgW="524" imgH="526" progId="TCLayout.ActiveDocument.1">
                  <p:embed/>
                  <p:pic>
                    <p:nvPicPr>
                      <p:cNvPr id="6" name="Object 5" hidden="1">
                        <a:extLst>
                          <a:ext uri="{FF2B5EF4-FFF2-40B4-BE49-F238E27FC236}">
                            <a16:creationId xmlns:a16="http://schemas.microsoft.com/office/drawing/2014/main" id="{BB862C3C-1948-68AB-731B-68D9C7DC493B}"/>
                          </a:ext>
                        </a:extLst>
                      </p:cNvPr>
                      <p:cNvPicPr/>
                      <p:nvPr/>
                    </p:nvPicPr>
                    <p:blipFill>
                      <a:blip r:embed="rId8"/>
                      <a:stretch>
                        <a:fillRect/>
                      </a:stretch>
                    </p:blipFill>
                    <p:spPr>
                      <a:xfrm>
                        <a:off x="2161" y="1622"/>
                        <a:ext cx="2159" cy="1619"/>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97DB95B-A1E7-7DEC-164C-212AD3D858BC}"/>
              </a:ext>
            </a:extLst>
          </p:cNvPr>
          <p:cNvSpPr/>
          <p:nvPr userDrawn="1">
            <p:custDataLst>
              <p:tags r:id="rId3"/>
            </p:custDataLst>
          </p:nvPr>
        </p:nvSpPr>
        <p:spPr>
          <a:xfrm>
            <a:off x="0" y="0"/>
            <a:ext cx="161977" cy="161974"/>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041" b="0" i="0" baseline="0" err="1">
              <a:solidFill>
                <a:schemeClr val="tx1"/>
              </a:solidFill>
              <a:latin typeface="Arial" panose="020B0604020202020204" pitchFamily="34" charset="0"/>
              <a:ea typeface="+mj-ea"/>
              <a:cs typeface="+mj-cs"/>
              <a:sym typeface="Arial" panose="020B0604020202020204" pitchFamily="34" charset="0"/>
            </a:endParaRPr>
          </a:p>
        </p:txBody>
      </p:sp>
      <p:sp>
        <p:nvSpPr>
          <p:cNvPr id="8" name="Slide Number">
            <a:extLst>
              <a:ext uri="{FF2B5EF4-FFF2-40B4-BE49-F238E27FC236}">
                <a16:creationId xmlns:a16="http://schemas.microsoft.com/office/drawing/2014/main" id="{D05CF1B3-2D0E-0BE7-7790-FD30ED793A59}"/>
              </a:ext>
            </a:extLst>
          </p:cNvPr>
          <p:cNvSpPr txBox="1">
            <a:spLocks/>
          </p:cNvSpPr>
          <p:nvPr userDrawn="1"/>
        </p:nvSpPr>
        <p:spPr bwMode="auto">
          <a:xfrm>
            <a:off x="11652053" y="6639225"/>
            <a:ext cx="130847" cy="128097"/>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fld id="{42C328C1-A84F-4A39-A664-DBA00541A8C6}" type="slidenum">
              <a:rPr lang="x-none" sz="816" baseline="0" smtClean="0">
                <a:solidFill>
                  <a:srgbClr val="808080"/>
                </a:solidFill>
                <a:latin typeface="+mn-lt"/>
              </a:rPr>
              <a:pPr/>
              <a:t>‹#›</a:t>
            </a:fld>
            <a:endParaRPr lang="x-none" sz="816" baseline="0">
              <a:solidFill>
                <a:srgbClr val="808080"/>
              </a:solidFill>
              <a:latin typeface="+mn-lt"/>
            </a:endParaRPr>
          </a:p>
        </p:txBody>
      </p:sp>
      <p:sp>
        <p:nvSpPr>
          <p:cNvPr id="9" name="doc id" hidden="1">
            <a:extLst>
              <a:ext uri="{FF2B5EF4-FFF2-40B4-BE49-F238E27FC236}">
                <a16:creationId xmlns:a16="http://schemas.microsoft.com/office/drawing/2014/main" id="{98B7781A-8A05-5D90-EBEB-7897121E3193}"/>
              </a:ext>
            </a:extLst>
          </p:cNvPr>
          <p:cNvSpPr>
            <a:spLocks noChangeArrowheads="1"/>
          </p:cNvSpPr>
          <p:nvPr userDrawn="1"/>
        </p:nvSpPr>
        <p:spPr bwMode="auto">
          <a:xfrm>
            <a:off x="10995479" y="51834"/>
            <a:ext cx="894152"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a:endParaRPr lang="x-none" sz="816" baseline="0">
              <a:solidFill>
                <a:srgbClr val="808080"/>
              </a:solidFill>
              <a:latin typeface="+mn-lt"/>
              <a:ea typeface="+mn-ea"/>
            </a:endParaRPr>
          </a:p>
        </p:txBody>
      </p:sp>
      <p:sp>
        <p:nvSpPr>
          <p:cNvPr id="10" name="Rectangle 9">
            <a:extLst>
              <a:ext uri="{FF2B5EF4-FFF2-40B4-BE49-F238E27FC236}">
                <a16:creationId xmlns:a16="http://schemas.microsoft.com/office/drawing/2014/main" id="{03F85CA6-5C08-1DDA-2B61-214887131547}"/>
              </a:ext>
            </a:extLst>
          </p:cNvPr>
          <p:cNvSpPr/>
          <p:nvPr userDrawn="1"/>
        </p:nvSpPr>
        <p:spPr>
          <a:xfrm>
            <a:off x="1" y="6391513"/>
            <a:ext cx="12192000" cy="466487"/>
          </a:xfrm>
          <a:prstGeom prst="rect">
            <a:avLst/>
          </a:prstGeom>
          <a:solidFill>
            <a:srgbClr val="22222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97" tIns="46649" rIns="93297" bIns="46649" numCol="1" spcCol="0" rtlCol="0" fromWordArt="0" anchor="ctr" anchorCtr="0" forceAA="0" compatLnSpc="1">
            <a:prstTxWarp prst="textNoShape">
              <a:avLst/>
            </a:prstTxWarp>
            <a:noAutofit/>
          </a:bodyPr>
          <a:lstStyle/>
          <a:p>
            <a:pPr algn="ctr"/>
            <a:endParaRPr lang="en-US" sz="1632" err="1">
              <a:solidFill>
                <a:schemeClr val="tx1"/>
              </a:solidFill>
            </a:endParaRPr>
          </a:p>
        </p:txBody>
      </p:sp>
      <p:sp>
        <p:nvSpPr>
          <p:cNvPr id="12" name="Slide Number">
            <a:extLst>
              <a:ext uri="{FF2B5EF4-FFF2-40B4-BE49-F238E27FC236}">
                <a16:creationId xmlns:a16="http://schemas.microsoft.com/office/drawing/2014/main" id="{363D899E-A76C-6F4F-7511-C1118374974E}"/>
              </a:ext>
            </a:extLst>
          </p:cNvPr>
          <p:cNvSpPr txBox="1">
            <a:spLocks/>
          </p:cNvSpPr>
          <p:nvPr userDrawn="1"/>
        </p:nvSpPr>
        <p:spPr bwMode="auto">
          <a:xfrm>
            <a:off x="11652053" y="6677368"/>
            <a:ext cx="130847" cy="128097"/>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fld id="{42C328C1-A84F-4A39-A664-DBA00541A8C6}" type="slidenum">
              <a:rPr lang="x-none" sz="816" baseline="0" smtClean="0">
                <a:solidFill>
                  <a:schemeClr val="bg1"/>
                </a:solidFill>
                <a:latin typeface="+mn-lt"/>
              </a:rPr>
              <a:pPr/>
              <a:t>‹#›</a:t>
            </a:fld>
            <a:endParaRPr lang="x-none" sz="816" baseline="0">
              <a:solidFill>
                <a:schemeClr val="bg1"/>
              </a:solidFill>
              <a:latin typeface="+mn-lt"/>
            </a:endParaRPr>
          </a:p>
        </p:txBody>
      </p:sp>
      <p:sp>
        <p:nvSpPr>
          <p:cNvPr id="13" name="SlideLogoText">
            <a:extLst>
              <a:ext uri="{FF2B5EF4-FFF2-40B4-BE49-F238E27FC236}">
                <a16:creationId xmlns:a16="http://schemas.microsoft.com/office/drawing/2014/main" id="{42157E49-80AE-A972-65DA-E21916C0313B}"/>
              </a:ext>
            </a:extLst>
          </p:cNvPr>
          <p:cNvSpPr>
            <a:spLocks noChangeArrowheads="1"/>
          </p:cNvSpPr>
          <p:nvPr userDrawn="1">
            <p:custDataLst>
              <p:tags r:id="rId4"/>
            </p:custDataLst>
          </p:nvPr>
        </p:nvSpPr>
        <p:spPr bwMode="auto">
          <a:xfrm>
            <a:off x="8800048" y="6677368"/>
            <a:ext cx="2715075"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913526"/>
            <a:r>
              <a:rPr lang="en-US" sz="816" b="0" baseline="0">
                <a:solidFill>
                  <a:schemeClr val="bg1"/>
                </a:solidFill>
                <a:latin typeface="+mn-lt"/>
              </a:rPr>
              <a:t>Michigan Department of Labor and Economic Opportunity</a:t>
            </a:r>
            <a:endParaRPr lang="x-none" sz="816" b="0" baseline="0">
              <a:solidFill>
                <a:schemeClr val="bg1"/>
              </a:solidFill>
              <a:latin typeface="+mn-lt"/>
            </a:endParaRPr>
          </a:p>
        </p:txBody>
      </p:sp>
      <p:pic>
        <p:nvPicPr>
          <p:cNvPr id="14" name="Picture 541" descr="Michigan.gov">
            <a:hlinkClick r:id="rId9"/>
            <a:extLst>
              <a:ext uri="{FF2B5EF4-FFF2-40B4-BE49-F238E27FC236}">
                <a16:creationId xmlns:a16="http://schemas.microsoft.com/office/drawing/2014/main" id="{CCD8A6AB-D334-9544-F16F-8D28C566BB61}"/>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61986" y="6476010"/>
            <a:ext cx="1119584" cy="279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8726503"/>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ue Sidebar with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775B190-40C5-D5C3-6F67-419ECF3E3B80}"/>
              </a:ext>
            </a:extLst>
          </p:cNvPr>
          <p:cNvSpPr/>
          <p:nvPr/>
        </p:nvSpPr>
        <p:spPr>
          <a:xfrm>
            <a:off x="0" y="0"/>
            <a:ext cx="4267200" cy="6858000"/>
          </a:xfrm>
          <a:prstGeom prst="rect">
            <a:avLst/>
          </a:prstGeom>
          <a:solidFill>
            <a:srgbClr val="003D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Title 1"/>
          <p:cNvSpPr>
            <a:spLocks noGrp="1"/>
          </p:cNvSpPr>
          <p:nvPr>
            <p:ph type="title"/>
          </p:nvPr>
        </p:nvSpPr>
        <p:spPr>
          <a:xfrm>
            <a:off x="833230" y="2056088"/>
            <a:ext cx="2600739" cy="2745823"/>
          </a:xfrm>
        </p:spPr>
        <p:txBody>
          <a:bodyPr/>
          <a:lstStyle>
            <a:lvl1pPr>
              <a:defRPr>
                <a:solidFill>
                  <a:schemeClr val="bg1"/>
                </a:solidFill>
              </a:defRPr>
            </a:lvl1pPr>
          </a:lstStyle>
          <a:p>
            <a:r>
              <a:rPr lang="en-US"/>
              <a:t>Click to edit Master title style</a:t>
            </a:r>
          </a:p>
        </p:txBody>
      </p:sp>
      <p:sp>
        <p:nvSpPr>
          <p:cNvPr id="6" name="Content Placeholder 2">
            <a:extLst>
              <a:ext uri="{FF2B5EF4-FFF2-40B4-BE49-F238E27FC236}">
                <a16:creationId xmlns:a16="http://schemas.microsoft.com/office/drawing/2014/main" id="{1381DDC7-BBD7-482F-CB04-79C3E9800F1B}"/>
              </a:ext>
            </a:extLst>
          </p:cNvPr>
          <p:cNvSpPr>
            <a:spLocks noGrp="1"/>
          </p:cNvSpPr>
          <p:nvPr>
            <p:ph idx="1"/>
          </p:nvPr>
        </p:nvSpPr>
        <p:spPr>
          <a:xfrm>
            <a:off x="4949686" y="586408"/>
            <a:ext cx="6639339" cy="5685182"/>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6786630"/>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Orange Sidebar with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6836B4-367F-94CD-8B95-9666E553D41C}"/>
              </a:ext>
            </a:extLst>
          </p:cNvPr>
          <p:cNvSpPr/>
          <p:nvPr/>
        </p:nvSpPr>
        <p:spPr>
          <a:xfrm>
            <a:off x="0" y="0"/>
            <a:ext cx="4267200" cy="6858000"/>
          </a:xfrm>
          <a:prstGeom prst="rect">
            <a:avLst/>
          </a:prstGeom>
          <a:solidFill>
            <a:srgbClr val="C85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2" name="Title 1"/>
          <p:cNvSpPr>
            <a:spLocks noGrp="1"/>
          </p:cNvSpPr>
          <p:nvPr>
            <p:ph type="title"/>
          </p:nvPr>
        </p:nvSpPr>
        <p:spPr>
          <a:xfrm>
            <a:off x="833230" y="2062368"/>
            <a:ext cx="2600739" cy="2733261"/>
          </a:xfrm>
        </p:spPr>
        <p:txBody>
          <a:bodyPr anchor="ctr"/>
          <a:lstStyle>
            <a:lvl1pPr>
              <a:defRPr sz="3600">
                <a:solidFill>
                  <a:schemeClr val="bg1"/>
                </a:solidFill>
              </a:defRPr>
            </a:lvl1pPr>
          </a:lstStyle>
          <a:p>
            <a:r>
              <a:rPr lang="en-US"/>
              <a:t>Click to edit Master title style</a:t>
            </a:r>
          </a:p>
        </p:txBody>
      </p:sp>
      <p:sp>
        <p:nvSpPr>
          <p:cNvPr id="7" name="Content Placeholder 2">
            <a:extLst>
              <a:ext uri="{FF2B5EF4-FFF2-40B4-BE49-F238E27FC236}">
                <a16:creationId xmlns:a16="http://schemas.microsoft.com/office/drawing/2014/main" id="{04ADB7A6-6E26-2C33-79DB-A0462BA1C4E3}"/>
              </a:ext>
            </a:extLst>
          </p:cNvPr>
          <p:cNvSpPr>
            <a:spLocks noGrp="1"/>
          </p:cNvSpPr>
          <p:nvPr>
            <p:ph idx="1"/>
          </p:nvPr>
        </p:nvSpPr>
        <p:spPr>
          <a:xfrm>
            <a:off x="4949686" y="586408"/>
            <a:ext cx="6639339" cy="5685182"/>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5929636"/>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8170CAB-7200-0C42-9931-0A945A4DBBE1}"/>
              </a:ext>
            </a:extLst>
          </p:cNvPr>
          <p:cNvSpPr/>
          <p:nvPr/>
        </p:nvSpPr>
        <p:spPr>
          <a:xfrm>
            <a:off x="0" y="0"/>
            <a:ext cx="1547813" cy="6858000"/>
          </a:xfrm>
          <a:prstGeom prst="rect">
            <a:avLst/>
          </a:prstGeom>
          <a:solidFill>
            <a:srgbClr val="0042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6">
            <a:extLst>
              <a:ext uri="{FF2B5EF4-FFF2-40B4-BE49-F238E27FC236}">
                <a16:creationId xmlns:a16="http://schemas.microsoft.com/office/drawing/2014/main" id="{0649C4E5-A2AF-B741-B3E0-78368196050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1950" y="5462588"/>
            <a:ext cx="823913"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2179982" y="365125"/>
            <a:ext cx="9173817" cy="1325563"/>
          </a:xfrm>
        </p:spPr>
        <p:txBody>
          <a:bodyPr/>
          <a:lstStyle>
            <a:lvl1pPr>
              <a:defRPr>
                <a:solidFill>
                  <a:srgbClr val="C85000"/>
                </a:solidFill>
              </a:defRPr>
            </a:lvl1pPr>
          </a:lstStyle>
          <a:p>
            <a:r>
              <a:rPr lang="en-US"/>
              <a:t>Click to edit Master title style</a:t>
            </a:r>
          </a:p>
        </p:txBody>
      </p:sp>
      <p:sp>
        <p:nvSpPr>
          <p:cNvPr id="6" name="Content Placeholder 2"/>
          <p:cNvSpPr>
            <a:spLocks noGrp="1"/>
          </p:cNvSpPr>
          <p:nvPr>
            <p:ph idx="1"/>
          </p:nvPr>
        </p:nvSpPr>
        <p:spPr>
          <a:xfrm>
            <a:off x="2179982" y="2107095"/>
            <a:ext cx="9173818" cy="4069867"/>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4">
            <a:extLst>
              <a:ext uri="{FF2B5EF4-FFF2-40B4-BE49-F238E27FC236}">
                <a16:creationId xmlns:a16="http://schemas.microsoft.com/office/drawing/2014/main" id="{D4134A60-1E51-6045-8A8D-9237913BC93F}"/>
              </a:ext>
            </a:extLst>
          </p:cNvPr>
          <p:cNvSpPr>
            <a:spLocks noGrp="1"/>
          </p:cNvSpPr>
          <p:nvPr>
            <p:ph type="sldNum" sz="quarter" idx="10"/>
          </p:nvPr>
        </p:nvSpPr>
        <p:spPr/>
        <p:txBody>
          <a:bodyPr/>
          <a:lstStyle>
            <a:lvl1pPr>
              <a:defRPr/>
            </a:lvl1pPr>
          </a:lstStyle>
          <a:p>
            <a:pPr>
              <a:defRPr/>
            </a:pPr>
            <a:fld id="{8A0B7018-4E90-BC4B-9ADF-831483D9DE7B}" type="slidenum">
              <a:rPr lang="en-US"/>
              <a:pPr>
                <a:defRPr/>
              </a:pPr>
              <a:t>‹#›</a:t>
            </a:fld>
            <a:endParaRPr lang="en-US"/>
          </a:p>
        </p:txBody>
      </p:sp>
    </p:spTree>
    <p:extLst>
      <p:ext uri="{BB962C8B-B14F-4D97-AF65-F5344CB8AC3E}">
        <p14:creationId xmlns:p14="http://schemas.microsoft.com/office/powerpoint/2010/main" val="3822381206"/>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278B7FE-FA14-9846-8396-7B76F4E2A58F}"/>
              </a:ext>
            </a:extLst>
          </p:cNvPr>
          <p:cNvSpPr/>
          <p:nvPr/>
        </p:nvSpPr>
        <p:spPr>
          <a:xfrm>
            <a:off x="0" y="0"/>
            <a:ext cx="1547813" cy="6858000"/>
          </a:xfrm>
          <a:prstGeom prst="rect">
            <a:avLst/>
          </a:prstGeom>
          <a:solidFill>
            <a:srgbClr val="0042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 name="Picture 6">
            <a:extLst>
              <a:ext uri="{FF2B5EF4-FFF2-40B4-BE49-F238E27FC236}">
                <a16:creationId xmlns:a16="http://schemas.microsoft.com/office/drawing/2014/main" id="{AEFCBBE8-E2EC-4D43-B933-E61ECE68D76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1950" y="5462588"/>
            <a:ext cx="823913"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idx="1"/>
          </p:nvPr>
        </p:nvSpPr>
        <p:spPr>
          <a:xfrm>
            <a:off x="6679953" y="669376"/>
            <a:ext cx="4673845" cy="5201197"/>
          </a:xfrm>
        </p:spPr>
        <p:txBody>
          <a:bodyPr rtlCol="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33" name="Title 1"/>
          <p:cNvSpPr>
            <a:spLocks noGrp="1"/>
          </p:cNvSpPr>
          <p:nvPr>
            <p:ph type="title"/>
          </p:nvPr>
        </p:nvSpPr>
        <p:spPr>
          <a:xfrm>
            <a:off x="2179983" y="669376"/>
            <a:ext cx="3776016" cy="1600200"/>
          </a:xfrm>
        </p:spPr>
        <p:txBody>
          <a:bodyPr anchor="b"/>
          <a:lstStyle>
            <a:lvl1pPr>
              <a:defRPr sz="3200">
                <a:solidFill>
                  <a:srgbClr val="C85000"/>
                </a:solidFill>
              </a:defRPr>
            </a:lvl1pPr>
          </a:lstStyle>
          <a:p>
            <a:r>
              <a:rPr lang="en-US"/>
              <a:t>Click to edit Master title style</a:t>
            </a:r>
          </a:p>
        </p:txBody>
      </p:sp>
      <p:sp>
        <p:nvSpPr>
          <p:cNvPr id="34" name="Text Placeholder 3"/>
          <p:cNvSpPr>
            <a:spLocks noGrp="1"/>
          </p:cNvSpPr>
          <p:nvPr>
            <p:ph type="body" sz="half" idx="2"/>
          </p:nvPr>
        </p:nvSpPr>
        <p:spPr>
          <a:xfrm>
            <a:off x="2179983" y="2435090"/>
            <a:ext cx="3776016" cy="343548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6">
            <a:extLst>
              <a:ext uri="{FF2B5EF4-FFF2-40B4-BE49-F238E27FC236}">
                <a16:creationId xmlns:a16="http://schemas.microsoft.com/office/drawing/2014/main" id="{9D926E8C-62AE-B64F-A403-B997DF40442F}"/>
              </a:ext>
            </a:extLst>
          </p:cNvPr>
          <p:cNvSpPr>
            <a:spLocks noGrp="1"/>
          </p:cNvSpPr>
          <p:nvPr>
            <p:ph type="sldNum" sz="quarter" idx="10"/>
          </p:nvPr>
        </p:nvSpPr>
        <p:spPr/>
        <p:txBody>
          <a:bodyPr/>
          <a:lstStyle>
            <a:lvl1pPr>
              <a:defRPr/>
            </a:lvl1pPr>
          </a:lstStyle>
          <a:p>
            <a:pPr>
              <a:defRPr/>
            </a:pPr>
            <a:fld id="{A3B6F691-679D-2F4F-A033-8811DF753B2D}" type="slidenum">
              <a:rPr lang="en-US"/>
              <a:pPr>
                <a:defRPr/>
              </a:pPr>
              <a:t>‹#›</a:t>
            </a:fld>
            <a:endParaRPr lang="en-US"/>
          </a:p>
        </p:txBody>
      </p:sp>
      <p:cxnSp>
        <p:nvCxnSpPr>
          <p:cNvPr id="9" name="Straight Connector 8">
            <a:extLst>
              <a:ext uri="{FF2B5EF4-FFF2-40B4-BE49-F238E27FC236}">
                <a16:creationId xmlns:a16="http://schemas.microsoft.com/office/drawing/2014/main" id="{713E7ABD-6C7B-F34A-B943-812077E9D8B9}"/>
              </a:ext>
            </a:extLst>
          </p:cNvPr>
          <p:cNvCxnSpPr>
            <a:cxnSpLocks/>
          </p:cNvCxnSpPr>
          <p:nvPr/>
        </p:nvCxnSpPr>
        <p:spPr>
          <a:xfrm>
            <a:off x="6323920" y="669376"/>
            <a:ext cx="0" cy="5201196"/>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658991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2161" y="1622"/>
          <a:ext cx="2159" cy="1619"/>
        </p:xfrm>
        <a:graphic>
          <a:graphicData uri="http://schemas.openxmlformats.org/presentationml/2006/ole">
            <mc:AlternateContent xmlns:mc="http://schemas.openxmlformats.org/markup-compatibility/2006">
              <mc:Choice xmlns:v="urn:schemas-microsoft-com:vml" Requires="v">
                <p:oleObj spid="_x0000_s3073" name="think-cell Slide" r:id="rId6" imgW="524" imgH="526" progId="TCLayout.ActiveDocument.1">
                  <p:embed/>
                </p:oleObj>
              </mc:Choice>
              <mc:Fallback>
                <p:oleObj name="think-cell Slide" r:id="rId6" imgW="524" imgH="526" progId="TCLayout.ActiveDocument.1">
                  <p:embed/>
                  <p:pic>
                    <p:nvPicPr>
                      <p:cNvPr id="4" name="Object 3" hidden="1"/>
                      <p:cNvPicPr/>
                      <p:nvPr/>
                    </p:nvPicPr>
                    <p:blipFill>
                      <a:blip r:embed="rId7"/>
                      <a:stretch>
                        <a:fillRect/>
                      </a:stretch>
                    </p:blipFill>
                    <p:spPr>
                      <a:xfrm>
                        <a:off x="2161" y="1622"/>
                        <a:ext cx="2159" cy="1619"/>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49FD32C-2A27-4371-94EC-FD5C03F604D7}"/>
              </a:ext>
            </a:extLst>
          </p:cNvPr>
          <p:cNvSpPr/>
          <p:nvPr userDrawn="1">
            <p:custDataLst>
              <p:tags r:id="rId3"/>
            </p:custDataLst>
          </p:nvPr>
        </p:nvSpPr>
        <p:spPr>
          <a:xfrm>
            <a:off x="0" y="0"/>
            <a:ext cx="161977" cy="161974"/>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041" b="0" i="0" baseline="0" err="1">
              <a:solidFill>
                <a:schemeClr val="tx1"/>
              </a:solidFill>
              <a:latin typeface="Arial" panose="020B0604020202020204" pitchFamily="34" charset="0"/>
              <a:ea typeface="+mj-ea"/>
              <a:cs typeface="+mj-cs"/>
              <a:sym typeface="Arial" panose="020B0604020202020204" pitchFamily="34" charset="0"/>
            </a:endParaRPr>
          </a:p>
        </p:txBody>
      </p:sp>
      <p:sp>
        <p:nvSpPr>
          <p:cNvPr id="2" name="2. Slide Title"/>
          <p:cNvSpPr>
            <a:spLocks noGrp="1"/>
          </p:cNvSpPr>
          <p:nvPr>
            <p:ph type="title"/>
          </p:nvPr>
        </p:nvSpPr>
        <p:spPr bwMode="auto"/>
        <p:txBody>
          <a:bodyPr/>
          <a:lstStyle/>
          <a:p>
            <a:r>
              <a:rPr lang="en-US"/>
              <a:t>Click to edit Master title style</a:t>
            </a:r>
            <a:endParaRPr lang="x-none"/>
          </a:p>
        </p:txBody>
      </p:sp>
      <p:sp>
        <p:nvSpPr>
          <p:cNvPr id="8" name="Slide Number"/>
          <p:cNvSpPr txBox="1">
            <a:spLocks/>
          </p:cNvSpPr>
          <p:nvPr userDrawn="1"/>
        </p:nvSpPr>
        <p:spPr bwMode="auto">
          <a:xfrm>
            <a:off x="11652053" y="6639225"/>
            <a:ext cx="130847" cy="128097"/>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fld id="{42C328C1-A84F-4A39-A664-DBA00541A8C6}" type="slidenum">
              <a:rPr lang="x-none" sz="816" baseline="0" smtClean="0">
                <a:solidFill>
                  <a:srgbClr val="808080"/>
                </a:solidFill>
                <a:latin typeface="+mn-lt"/>
              </a:rPr>
              <a:pPr/>
              <a:t>‹#›</a:t>
            </a:fld>
            <a:endParaRPr lang="x-none" sz="816" baseline="0">
              <a:solidFill>
                <a:srgbClr val="808080"/>
              </a:solidFill>
              <a:latin typeface="+mn-lt"/>
            </a:endParaRPr>
          </a:p>
        </p:txBody>
      </p:sp>
      <p:sp>
        <p:nvSpPr>
          <p:cNvPr id="5" name="doc id" hidden="1"/>
          <p:cNvSpPr>
            <a:spLocks noChangeArrowheads="1"/>
          </p:cNvSpPr>
          <p:nvPr userDrawn="1"/>
        </p:nvSpPr>
        <p:spPr bwMode="auto">
          <a:xfrm>
            <a:off x="10995479" y="51834"/>
            <a:ext cx="894152"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a:endParaRPr lang="x-none" sz="816" baseline="0">
              <a:solidFill>
                <a:srgbClr val="808080"/>
              </a:solidFill>
              <a:latin typeface="+mn-lt"/>
              <a:ea typeface="+mn-ea"/>
            </a:endParaRPr>
          </a:p>
        </p:txBody>
      </p:sp>
      <p:sp>
        <p:nvSpPr>
          <p:cNvPr id="11" name="Rectangle 10">
            <a:extLst>
              <a:ext uri="{FF2B5EF4-FFF2-40B4-BE49-F238E27FC236}">
                <a16:creationId xmlns:a16="http://schemas.microsoft.com/office/drawing/2014/main" id="{9745D8E8-1FD1-4E37-8B7B-340D546AB59E}"/>
              </a:ext>
            </a:extLst>
          </p:cNvPr>
          <p:cNvSpPr/>
          <p:nvPr userDrawn="1"/>
        </p:nvSpPr>
        <p:spPr>
          <a:xfrm>
            <a:off x="1" y="6391513"/>
            <a:ext cx="12192000" cy="466487"/>
          </a:xfrm>
          <a:prstGeom prst="rect">
            <a:avLst/>
          </a:prstGeom>
          <a:solidFill>
            <a:srgbClr val="22222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97" tIns="46649" rIns="93297" bIns="46649" numCol="1" spcCol="0" rtlCol="0" fromWordArt="0" anchor="ctr" anchorCtr="0" forceAA="0" compatLnSpc="1">
            <a:prstTxWarp prst="textNoShape">
              <a:avLst/>
            </a:prstTxWarp>
            <a:noAutofit/>
          </a:bodyPr>
          <a:lstStyle/>
          <a:p>
            <a:pPr algn="ctr"/>
            <a:endParaRPr lang="en-US" sz="1632" err="1">
              <a:solidFill>
                <a:schemeClr val="tx1"/>
              </a:solidFill>
            </a:endParaRPr>
          </a:p>
        </p:txBody>
      </p:sp>
      <p:sp>
        <p:nvSpPr>
          <p:cNvPr id="12" name="Slide Number">
            <a:extLst>
              <a:ext uri="{FF2B5EF4-FFF2-40B4-BE49-F238E27FC236}">
                <a16:creationId xmlns:a16="http://schemas.microsoft.com/office/drawing/2014/main" id="{EF9FCF8D-313E-42DF-9D90-8DB0ED569034}"/>
              </a:ext>
            </a:extLst>
          </p:cNvPr>
          <p:cNvSpPr txBox="1">
            <a:spLocks/>
          </p:cNvSpPr>
          <p:nvPr userDrawn="1"/>
        </p:nvSpPr>
        <p:spPr bwMode="auto">
          <a:xfrm>
            <a:off x="11652053" y="6677368"/>
            <a:ext cx="130847" cy="128097"/>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fld id="{42C328C1-A84F-4A39-A664-DBA00541A8C6}" type="slidenum">
              <a:rPr lang="x-none" sz="816" baseline="0" smtClean="0">
                <a:solidFill>
                  <a:schemeClr val="bg1"/>
                </a:solidFill>
                <a:latin typeface="+mn-lt"/>
              </a:rPr>
              <a:pPr/>
              <a:t>‹#›</a:t>
            </a:fld>
            <a:endParaRPr lang="x-none" sz="816" baseline="0">
              <a:solidFill>
                <a:schemeClr val="bg1"/>
              </a:solidFill>
              <a:latin typeface="+mn-lt"/>
            </a:endParaRPr>
          </a:p>
        </p:txBody>
      </p:sp>
      <p:sp>
        <p:nvSpPr>
          <p:cNvPr id="13" name="SlideLogoText">
            <a:extLst>
              <a:ext uri="{FF2B5EF4-FFF2-40B4-BE49-F238E27FC236}">
                <a16:creationId xmlns:a16="http://schemas.microsoft.com/office/drawing/2014/main" id="{EFDA50CF-8CAA-4A39-B70C-4B8F557366C3}"/>
              </a:ext>
            </a:extLst>
          </p:cNvPr>
          <p:cNvSpPr>
            <a:spLocks noChangeArrowheads="1"/>
          </p:cNvSpPr>
          <p:nvPr userDrawn="1">
            <p:custDataLst>
              <p:tags r:id="rId4"/>
            </p:custDataLst>
          </p:nvPr>
        </p:nvSpPr>
        <p:spPr bwMode="auto">
          <a:xfrm>
            <a:off x="8800048" y="6677368"/>
            <a:ext cx="2715075"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913526"/>
            <a:r>
              <a:rPr lang="en-US" sz="816" b="0" baseline="0">
                <a:solidFill>
                  <a:schemeClr val="bg1"/>
                </a:solidFill>
                <a:latin typeface="+mn-lt"/>
              </a:rPr>
              <a:t>Michigan Department of Labor and Economic Opportunity</a:t>
            </a:r>
            <a:endParaRPr lang="x-none" sz="816" b="0" baseline="0">
              <a:solidFill>
                <a:schemeClr val="bg1"/>
              </a:solidFill>
              <a:latin typeface="+mn-lt"/>
            </a:endParaRPr>
          </a:p>
        </p:txBody>
      </p:sp>
      <p:pic>
        <p:nvPicPr>
          <p:cNvPr id="14" name="Picture 541" descr="Michigan.gov">
            <a:hlinkClick r:id="rId8"/>
            <a:extLst>
              <a:ext uri="{FF2B5EF4-FFF2-40B4-BE49-F238E27FC236}">
                <a16:creationId xmlns:a16="http://schemas.microsoft.com/office/drawing/2014/main" id="{7E099D83-CB3E-4028-B30F-03EB664B5CD9}"/>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61986" y="6476010"/>
            <a:ext cx="1119584" cy="279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052142"/>
      </p:ext>
    </p:extLst>
  </p:cSld>
  <p:clrMapOvr>
    <a:masterClrMapping/>
  </p:clrMapOvr>
  <p:extLst>
    <p:ext uri="{DCECCB84-F9BA-43D5-87BE-67443E8EF086}">
      <p15:sldGuideLst xmlns:p15="http://schemas.microsoft.com/office/powerpoint/2012/main">
        <p15:guide id="1" pos="7340">
          <p15:clr>
            <a:srgbClr val="F26B43"/>
          </p15:clr>
        </p15:guide>
        <p15:guide id="2" pos="99">
          <p15:clr>
            <a:srgbClr val="F26B43"/>
          </p15:clr>
        </p15:guide>
        <p15:guide id="3" orient="horz" pos="571">
          <p15:clr>
            <a:srgbClr val="F26B43"/>
          </p15:clr>
        </p15:guide>
        <p15:guide id="4" orient="horz" pos="3911">
          <p15:clr>
            <a:srgbClr val="F26B43"/>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Content - Blue Header">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A0A54C79-62AA-734B-B57B-18BA7123A516}"/>
              </a:ext>
            </a:extLst>
          </p:cNvPr>
          <p:cNvSpPr>
            <a:spLocks noGrp="1"/>
          </p:cNvSpPr>
          <p:nvPr>
            <p:ph idx="1"/>
          </p:nvPr>
        </p:nvSpPr>
        <p:spPr>
          <a:xfrm>
            <a:off x="450452" y="2090056"/>
            <a:ext cx="11291096" cy="4328540"/>
          </a:xfrm>
        </p:spPr>
        <p:txBody>
          <a:bodyPr>
            <a:normAutofit/>
          </a:bodyPr>
          <a:lstStyle>
            <a:lvl1pPr>
              <a:lnSpc>
                <a:spcPct val="100000"/>
              </a:lnSpc>
              <a:spcBef>
                <a:spcPts val="1000"/>
              </a:spcBef>
              <a:spcAft>
                <a:spcPts val="600"/>
              </a:spcAft>
              <a:defRPr sz="2000"/>
            </a:lvl1pPr>
            <a:lvl2pPr>
              <a:lnSpc>
                <a:spcPct val="100000"/>
              </a:lnSpc>
              <a:spcBef>
                <a:spcPts val="1000"/>
              </a:spcBef>
              <a:spcAft>
                <a:spcPts val="600"/>
              </a:spcAft>
              <a:defRPr sz="2000"/>
            </a:lvl2pPr>
            <a:lvl3pPr>
              <a:lnSpc>
                <a:spcPct val="100000"/>
              </a:lnSpc>
              <a:spcBef>
                <a:spcPts val="1000"/>
              </a:spcBef>
              <a:spcAft>
                <a:spcPts val="600"/>
              </a:spcAft>
              <a:defRPr sz="2000"/>
            </a:lvl3pPr>
            <a:lvl4pPr>
              <a:lnSpc>
                <a:spcPct val="100000"/>
              </a:lnSpc>
              <a:spcBef>
                <a:spcPts val="1000"/>
              </a:spcBef>
              <a:spcAft>
                <a:spcPts val="600"/>
              </a:spcAft>
              <a:defRPr sz="2000"/>
            </a:lvl4pPr>
            <a:lvl5pPr>
              <a:lnSpc>
                <a:spcPct val="100000"/>
              </a:lnSpc>
              <a:spcBef>
                <a:spcPts val="1000"/>
              </a:spcBef>
              <a:spcAft>
                <a:spcPts val="600"/>
              </a:spcAft>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80F4352C-69B9-5C4C-95BD-2D773CF75138}"/>
              </a:ext>
            </a:extLst>
          </p:cNvPr>
          <p:cNvSpPr/>
          <p:nvPr/>
        </p:nvSpPr>
        <p:spPr>
          <a:xfrm>
            <a:off x="-7916" y="-9939"/>
            <a:ext cx="12207832" cy="1718523"/>
          </a:xfrm>
          <a:prstGeom prst="rect">
            <a:avLst/>
          </a:prstGeom>
          <a:solidFill>
            <a:srgbClr val="0042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6600">
              <a:solidFill>
                <a:srgbClr val="929292"/>
              </a:solidFill>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AE4D3E7D-B697-0D48-A50E-2F09C3161FB4}"/>
              </a:ext>
            </a:extLst>
          </p:cNvPr>
          <p:cNvSpPr>
            <a:spLocks noGrp="1"/>
          </p:cNvSpPr>
          <p:nvPr>
            <p:ph type="title"/>
          </p:nvPr>
        </p:nvSpPr>
        <p:spPr>
          <a:xfrm>
            <a:off x="450452" y="291420"/>
            <a:ext cx="10163119" cy="1115805"/>
          </a:xfrm>
        </p:spPr>
        <p:txBody>
          <a:bodyPr/>
          <a:lstStyle>
            <a:lvl1pPr>
              <a:defRPr>
                <a:solidFill>
                  <a:schemeClr val="bg1"/>
                </a:solidFill>
              </a:defRPr>
            </a:lvl1pPr>
          </a:lstStyle>
          <a:p>
            <a:r>
              <a:rPr lang="en-US"/>
              <a:t>Click to edit Master title style</a:t>
            </a:r>
          </a:p>
        </p:txBody>
      </p:sp>
      <p:pic>
        <p:nvPicPr>
          <p:cNvPr id="13" name="Picture 6">
            <a:extLst>
              <a:ext uri="{FF2B5EF4-FFF2-40B4-BE49-F238E27FC236}">
                <a16:creationId xmlns:a16="http://schemas.microsoft.com/office/drawing/2014/main" id="{08340CBD-4EF6-E046-ADFB-F03C0071815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030804" y="370015"/>
            <a:ext cx="710744" cy="958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a:extLst>
              <a:ext uri="{FF2B5EF4-FFF2-40B4-BE49-F238E27FC236}">
                <a16:creationId xmlns:a16="http://schemas.microsoft.com/office/drawing/2014/main" id="{D842E6D9-D191-C942-B6BB-09300B3DFDA8}"/>
              </a:ext>
            </a:extLst>
          </p:cNvPr>
          <p:cNvGrpSpPr/>
          <p:nvPr/>
        </p:nvGrpSpPr>
        <p:grpSpPr>
          <a:xfrm>
            <a:off x="-7916" y="6798551"/>
            <a:ext cx="12207832" cy="118898"/>
            <a:chOff x="0" y="6793755"/>
            <a:chExt cx="12207832" cy="112880"/>
          </a:xfrm>
        </p:grpSpPr>
        <p:sp>
          <p:nvSpPr>
            <p:cNvPr id="14" name="Rectangle 13">
              <a:extLst>
                <a:ext uri="{FF2B5EF4-FFF2-40B4-BE49-F238E27FC236}">
                  <a16:creationId xmlns:a16="http://schemas.microsoft.com/office/drawing/2014/main" id="{1675E26B-FF38-4240-8F41-B08AC7CEF948}"/>
                </a:ext>
              </a:extLst>
            </p:cNvPr>
            <p:cNvSpPr/>
            <p:nvPr/>
          </p:nvSpPr>
          <p:spPr>
            <a:xfrm>
              <a:off x="0" y="6793755"/>
              <a:ext cx="2635369" cy="112819"/>
            </a:xfrm>
            <a:prstGeom prst="rect">
              <a:avLst/>
            </a:prstGeom>
            <a:solidFill>
              <a:srgbClr val="C95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59372F6-DDF5-2E48-A310-1A4C4D4DD9F4}"/>
                </a:ext>
              </a:extLst>
            </p:cNvPr>
            <p:cNvSpPr/>
            <p:nvPr/>
          </p:nvSpPr>
          <p:spPr>
            <a:xfrm>
              <a:off x="2635369" y="6793793"/>
              <a:ext cx="4500748" cy="112813"/>
            </a:xfrm>
            <a:prstGeom prst="rect">
              <a:avLst/>
            </a:prstGeom>
            <a:solidFill>
              <a:srgbClr val="0042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7172732-B992-A54B-AD61-4BAC821A9DA4}"/>
                </a:ext>
              </a:extLst>
            </p:cNvPr>
            <p:cNvSpPr/>
            <p:nvPr/>
          </p:nvSpPr>
          <p:spPr>
            <a:xfrm>
              <a:off x="7136117" y="6793819"/>
              <a:ext cx="5071715" cy="112816"/>
            </a:xfrm>
            <a:prstGeom prst="rect">
              <a:avLst/>
            </a:prstGeom>
            <a:solidFill>
              <a:srgbClr val="FFA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5366368"/>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ontent - Bar">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3212FAA-9678-F744-8244-3916E7DBBC57}"/>
              </a:ext>
            </a:extLst>
          </p:cNvPr>
          <p:cNvSpPr>
            <a:spLocks noGrp="1"/>
          </p:cNvSpPr>
          <p:nvPr>
            <p:ph type="title"/>
          </p:nvPr>
        </p:nvSpPr>
        <p:spPr>
          <a:xfrm>
            <a:off x="450452" y="371092"/>
            <a:ext cx="11291096" cy="1115805"/>
          </a:xfrm>
        </p:spPr>
        <p:txBody>
          <a:bodyPr/>
          <a:lstStyle>
            <a:lvl1pPr>
              <a:defRPr>
                <a:solidFill>
                  <a:srgbClr val="C95001"/>
                </a:solidFill>
              </a:defRPr>
            </a:lvl1pPr>
          </a:lstStyle>
          <a:p>
            <a:r>
              <a:rPr lang="en-US"/>
              <a:t>Click to edit Master title style</a:t>
            </a:r>
          </a:p>
        </p:txBody>
      </p:sp>
      <p:sp>
        <p:nvSpPr>
          <p:cNvPr id="9" name="Content Placeholder 2">
            <a:extLst>
              <a:ext uri="{FF2B5EF4-FFF2-40B4-BE49-F238E27FC236}">
                <a16:creationId xmlns:a16="http://schemas.microsoft.com/office/drawing/2014/main" id="{A0A54C79-62AA-734B-B57B-18BA7123A516}"/>
              </a:ext>
            </a:extLst>
          </p:cNvPr>
          <p:cNvSpPr>
            <a:spLocks noGrp="1"/>
          </p:cNvSpPr>
          <p:nvPr>
            <p:ph idx="1"/>
          </p:nvPr>
        </p:nvSpPr>
        <p:spPr>
          <a:xfrm>
            <a:off x="450452" y="1909824"/>
            <a:ext cx="11291096" cy="4425662"/>
          </a:xfrm>
        </p:spPr>
        <p:txBody>
          <a:bodyPr>
            <a:normAutofit/>
          </a:bodyPr>
          <a:lstStyle>
            <a:lvl1pPr>
              <a:lnSpc>
                <a:spcPct val="100000"/>
              </a:lnSpc>
              <a:spcBef>
                <a:spcPts val="1000"/>
              </a:spcBef>
              <a:spcAft>
                <a:spcPts val="600"/>
              </a:spcAft>
              <a:defRPr sz="2000"/>
            </a:lvl1pPr>
            <a:lvl2pPr>
              <a:lnSpc>
                <a:spcPct val="100000"/>
              </a:lnSpc>
              <a:spcBef>
                <a:spcPts val="1000"/>
              </a:spcBef>
              <a:spcAft>
                <a:spcPts val="600"/>
              </a:spcAft>
              <a:defRPr sz="2000"/>
            </a:lvl2pPr>
            <a:lvl3pPr>
              <a:lnSpc>
                <a:spcPct val="100000"/>
              </a:lnSpc>
              <a:spcBef>
                <a:spcPts val="1000"/>
              </a:spcBef>
              <a:spcAft>
                <a:spcPts val="600"/>
              </a:spcAft>
              <a:defRPr sz="2000"/>
            </a:lvl3pPr>
            <a:lvl4pPr>
              <a:lnSpc>
                <a:spcPct val="100000"/>
              </a:lnSpc>
              <a:spcBef>
                <a:spcPts val="1000"/>
              </a:spcBef>
              <a:spcAft>
                <a:spcPts val="600"/>
              </a:spcAft>
              <a:defRPr sz="2000"/>
            </a:lvl4pPr>
            <a:lvl5pPr>
              <a:lnSpc>
                <a:spcPct val="100000"/>
              </a:lnSpc>
              <a:spcBef>
                <a:spcPts val="1000"/>
              </a:spcBef>
              <a:spcAft>
                <a:spcPts val="600"/>
              </a:spcAft>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a:extLst>
              <a:ext uri="{FF2B5EF4-FFF2-40B4-BE49-F238E27FC236}">
                <a16:creationId xmlns:a16="http://schemas.microsoft.com/office/drawing/2014/main" id="{4B92E344-25AB-9C47-9036-3C273B043C76}"/>
              </a:ext>
            </a:extLst>
          </p:cNvPr>
          <p:cNvGrpSpPr/>
          <p:nvPr/>
        </p:nvGrpSpPr>
        <p:grpSpPr>
          <a:xfrm>
            <a:off x="-7916" y="6798551"/>
            <a:ext cx="12207832" cy="118898"/>
            <a:chOff x="0" y="6793755"/>
            <a:chExt cx="12207832" cy="112880"/>
          </a:xfrm>
        </p:grpSpPr>
        <p:sp>
          <p:nvSpPr>
            <p:cNvPr id="11" name="Rectangle 10">
              <a:extLst>
                <a:ext uri="{FF2B5EF4-FFF2-40B4-BE49-F238E27FC236}">
                  <a16:creationId xmlns:a16="http://schemas.microsoft.com/office/drawing/2014/main" id="{7CFCEAAB-B9C8-364A-891D-7F2F9F0E5F54}"/>
                </a:ext>
              </a:extLst>
            </p:cNvPr>
            <p:cNvSpPr/>
            <p:nvPr/>
          </p:nvSpPr>
          <p:spPr>
            <a:xfrm>
              <a:off x="0" y="6793755"/>
              <a:ext cx="2635369" cy="112819"/>
            </a:xfrm>
            <a:prstGeom prst="rect">
              <a:avLst/>
            </a:prstGeom>
            <a:solidFill>
              <a:srgbClr val="C95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EE84331-BF18-5346-930A-266141F56BFE}"/>
                </a:ext>
              </a:extLst>
            </p:cNvPr>
            <p:cNvSpPr/>
            <p:nvPr/>
          </p:nvSpPr>
          <p:spPr>
            <a:xfrm>
              <a:off x="2635369" y="6793793"/>
              <a:ext cx="4500748" cy="112813"/>
            </a:xfrm>
            <a:prstGeom prst="rect">
              <a:avLst/>
            </a:prstGeom>
            <a:solidFill>
              <a:srgbClr val="0042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30936CC-1E3C-F641-8F8C-EA84CD0A1044}"/>
                </a:ext>
              </a:extLst>
            </p:cNvPr>
            <p:cNvSpPr/>
            <p:nvPr/>
          </p:nvSpPr>
          <p:spPr>
            <a:xfrm>
              <a:off x="7136117" y="6793819"/>
              <a:ext cx="5071715" cy="112816"/>
            </a:xfrm>
            <a:prstGeom prst="rect">
              <a:avLst/>
            </a:prstGeom>
            <a:solidFill>
              <a:srgbClr val="FFA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9846310"/>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Only Bar">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B4402AC-900F-2D4C-B6E6-436BED42197A}"/>
              </a:ext>
            </a:extLst>
          </p:cNvPr>
          <p:cNvGrpSpPr/>
          <p:nvPr/>
        </p:nvGrpSpPr>
        <p:grpSpPr>
          <a:xfrm>
            <a:off x="-7916" y="6798551"/>
            <a:ext cx="12207832" cy="118898"/>
            <a:chOff x="0" y="6793755"/>
            <a:chExt cx="12207832" cy="112880"/>
          </a:xfrm>
        </p:grpSpPr>
        <p:sp>
          <p:nvSpPr>
            <p:cNvPr id="3" name="Rectangle 2">
              <a:extLst>
                <a:ext uri="{FF2B5EF4-FFF2-40B4-BE49-F238E27FC236}">
                  <a16:creationId xmlns:a16="http://schemas.microsoft.com/office/drawing/2014/main" id="{480C0565-C395-A048-B71F-9193A29BCE29}"/>
                </a:ext>
              </a:extLst>
            </p:cNvPr>
            <p:cNvSpPr/>
            <p:nvPr/>
          </p:nvSpPr>
          <p:spPr>
            <a:xfrm>
              <a:off x="0" y="6793755"/>
              <a:ext cx="2635369" cy="112819"/>
            </a:xfrm>
            <a:prstGeom prst="rect">
              <a:avLst/>
            </a:prstGeom>
            <a:solidFill>
              <a:srgbClr val="C95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F593428-48E8-1A4A-B679-E6BBD409C829}"/>
                </a:ext>
              </a:extLst>
            </p:cNvPr>
            <p:cNvSpPr/>
            <p:nvPr/>
          </p:nvSpPr>
          <p:spPr>
            <a:xfrm>
              <a:off x="2635369" y="6793793"/>
              <a:ext cx="4500748" cy="112813"/>
            </a:xfrm>
            <a:prstGeom prst="rect">
              <a:avLst/>
            </a:prstGeom>
            <a:solidFill>
              <a:srgbClr val="0042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A9BE56C-C085-094B-BBC6-F7F88F5DE657}"/>
                </a:ext>
              </a:extLst>
            </p:cNvPr>
            <p:cNvSpPr/>
            <p:nvPr/>
          </p:nvSpPr>
          <p:spPr>
            <a:xfrm>
              <a:off x="7136117" y="6793819"/>
              <a:ext cx="5071715" cy="112816"/>
            </a:xfrm>
            <a:prstGeom prst="rect">
              <a:avLst/>
            </a:prstGeom>
            <a:solidFill>
              <a:srgbClr val="FFA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itle 1">
            <a:extLst>
              <a:ext uri="{FF2B5EF4-FFF2-40B4-BE49-F238E27FC236}">
                <a16:creationId xmlns:a16="http://schemas.microsoft.com/office/drawing/2014/main" id="{B3750D78-DB54-3F4B-A314-1CD0DD1D2200}"/>
              </a:ext>
            </a:extLst>
          </p:cNvPr>
          <p:cNvSpPr>
            <a:spLocks noGrp="1"/>
          </p:cNvSpPr>
          <p:nvPr>
            <p:ph type="title"/>
          </p:nvPr>
        </p:nvSpPr>
        <p:spPr>
          <a:xfrm>
            <a:off x="450452" y="371092"/>
            <a:ext cx="11291096" cy="1115805"/>
          </a:xfrm>
        </p:spPr>
        <p:txBody>
          <a:bodyPr/>
          <a:lstStyle>
            <a:lvl1pPr>
              <a:defRPr>
                <a:solidFill>
                  <a:srgbClr val="C95001"/>
                </a:solidFill>
              </a:defRPr>
            </a:lvl1pPr>
          </a:lstStyle>
          <a:p>
            <a:r>
              <a:rPr lang="en-US"/>
              <a:t>Click to edit Master title style</a:t>
            </a:r>
          </a:p>
        </p:txBody>
      </p:sp>
    </p:spTree>
    <p:extLst>
      <p:ext uri="{BB962C8B-B14F-4D97-AF65-F5344CB8AC3E}">
        <p14:creationId xmlns:p14="http://schemas.microsoft.com/office/powerpoint/2010/main" val="2945748378"/>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6177441"/>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End with Social">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F821766-01EF-9446-A188-71E6626DABEE}"/>
              </a:ext>
            </a:extLst>
          </p:cNvPr>
          <p:cNvSpPr/>
          <p:nvPr/>
        </p:nvSpPr>
        <p:spPr>
          <a:xfrm>
            <a:off x="147637" y="139700"/>
            <a:ext cx="11896725" cy="6578600"/>
          </a:xfrm>
          <a:prstGeom prst="rect">
            <a:avLst/>
          </a:prstGeom>
          <a:solidFill>
            <a:srgbClr val="0042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6600">
              <a:solidFill>
                <a:srgbClr val="929292"/>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831849" y="721538"/>
            <a:ext cx="10515600" cy="2287787"/>
          </a:xfrm>
        </p:spPr>
        <p:txBody>
          <a:bodyPr anchor="b">
            <a:normAutofit/>
          </a:bodyPr>
          <a:lstStyle>
            <a:lvl1pPr algn="ctr">
              <a:defRPr sz="4000">
                <a:solidFill>
                  <a:srgbClr val="AADCF0"/>
                </a:solidFill>
              </a:defRPr>
            </a:lvl1pPr>
          </a:lstStyle>
          <a:p>
            <a:r>
              <a:rPr lang="en-US"/>
              <a:t>Click to edit Master title style</a:t>
            </a:r>
          </a:p>
        </p:txBody>
      </p:sp>
      <p:sp>
        <p:nvSpPr>
          <p:cNvPr id="3" name="Text Placeholder 2"/>
          <p:cNvSpPr>
            <a:spLocks noGrp="1"/>
          </p:cNvSpPr>
          <p:nvPr>
            <p:ph type="body" idx="1"/>
          </p:nvPr>
        </p:nvSpPr>
        <p:spPr>
          <a:xfrm>
            <a:off x="831850" y="3009325"/>
            <a:ext cx="10515600" cy="1500187"/>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descr="Graphical user interface, text, application, chat or text message&#10;&#10;Description automatically generated">
            <a:extLst>
              <a:ext uri="{FF2B5EF4-FFF2-40B4-BE49-F238E27FC236}">
                <a16:creationId xmlns:a16="http://schemas.microsoft.com/office/drawing/2014/main" id="{B4AF07F2-ABB7-D94B-936C-8912D9E9B42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570213"/>
            <a:ext cx="12192000" cy="2287787"/>
          </a:xfrm>
          <a:prstGeom prst="rect">
            <a:avLst/>
          </a:prstGeom>
        </p:spPr>
      </p:pic>
    </p:spTree>
    <p:extLst>
      <p:ext uri="{BB962C8B-B14F-4D97-AF65-F5344CB8AC3E}">
        <p14:creationId xmlns:p14="http://schemas.microsoft.com/office/powerpoint/2010/main" val="366959949"/>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Section Header Navy">
    <p:spTree>
      <p:nvGrpSpPr>
        <p:cNvPr id="1" name=""/>
        <p:cNvGrpSpPr/>
        <p:nvPr/>
      </p:nvGrpSpPr>
      <p:grpSpPr>
        <a:xfrm>
          <a:off x="0" y="0"/>
          <a:ext cx="0" cy="0"/>
          <a:chOff x="0" y="0"/>
          <a:chExt cx="0" cy="0"/>
        </a:xfrm>
      </p:grpSpPr>
      <p:sp>
        <p:nvSpPr>
          <p:cNvPr id="4" name="Title 1"/>
          <p:cNvSpPr>
            <a:spLocks noGrp="1"/>
          </p:cNvSpPr>
          <p:nvPr>
            <p:ph type="ctrTitle"/>
          </p:nvPr>
        </p:nvSpPr>
        <p:spPr>
          <a:xfrm>
            <a:off x="1524000" y="847726"/>
            <a:ext cx="9144000" cy="2387600"/>
          </a:xfrm>
        </p:spPr>
        <p:txBody>
          <a:bodyPr anchor="b">
            <a:normAutofit/>
          </a:bodyPr>
          <a:lstStyle>
            <a:lvl1pPr algn="ctr">
              <a:defRPr sz="4000">
                <a:solidFill>
                  <a:schemeClr val="bg1"/>
                </a:solidFill>
              </a:defRPr>
            </a:lvl1pPr>
          </a:lstStyle>
          <a:p>
            <a:r>
              <a:rPr lang="en-US"/>
              <a:t>Click to edit Master title style</a:t>
            </a:r>
          </a:p>
        </p:txBody>
      </p:sp>
      <p:sp>
        <p:nvSpPr>
          <p:cNvPr id="5" name="Subtitle 2"/>
          <p:cNvSpPr>
            <a:spLocks noGrp="1"/>
          </p:cNvSpPr>
          <p:nvPr>
            <p:ph type="subTitle" idx="1"/>
          </p:nvPr>
        </p:nvSpPr>
        <p:spPr>
          <a:xfrm>
            <a:off x="1524000" y="3602038"/>
            <a:ext cx="9144000" cy="1655762"/>
          </a:xfrm>
        </p:spPr>
        <p:txBody>
          <a:bodyPr/>
          <a:lstStyle>
            <a:lvl1pPr marL="0" indent="0" algn="ctr">
              <a:buNone/>
              <a:defRPr sz="2400" b="0">
                <a:solidFill>
                  <a:srgbClr val="00B2A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683983775"/>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2683892"/>
            <a:ext cx="6318870" cy="3323535"/>
          </a:xfrm>
        </p:spPr>
        <p:txBody>
          <a:bodyPr rtlCol="0">
            <a:normAutofit/>
          </a:bodyPr>
          <a:lstStyle>
            <a:lvl1pPr marL="0" indent="0">
              <a:lnSpc>
                <a:spcPct val="100000"/>
              </a:lnSpc>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8" name="Title 1"/>
          <p:cNvSpPr>
            <a:spLocks noGrp="1"/>
          </p:cNvSpPr>
          <p:nvPr>
            <p:ph type="title"/>
          </p:nvPr>
        </p:nvSpPr>
        <p:spPr>
          <a:xfrm>
            <a:off x="689942" y="999554"/>
            <a:ext cx="10812116" cy="1325563"/>
          </a:xfrm>
        </p:spPr>
        <p:txBody>
          <a:bodyPr>
            <a:normAutofit/>
          </a:bodyPr>
          <a:lstStyle>
            <a:lvl1pPr>
              <a:defRPr sz="3600"/>
            </a:lvl1pPr>
          </a:lstStyle>
          <a:p>
            <a:r>
              <a:rPr lang="en-US"/>
              <a:t>Click to edit Master title style</a:t>
            </a:r>
          </a:p>
        </p:txBody>
      </p:sp>
      <p:sp>
        <p:nvSpPr>
          <p:cNvPr id="11" name="Rectangle 10">
            <a:extLst>
              <a:ext uri="{FF2B5EF4-FFF2-40B4-BE49-F238E27FC236}">
                <a16:creationId xmlns:a16="http://schemas.microsoft.com/office/drawing/2014/main" id="{C31743FD-725F-6341-A677-0684B699ACE0}"/>
              </a:ext>
            </a:extLst>
          </p:cNvPr>
          <p:cNvSpPr/>
          <p:nvPr userDrawn="1"/>
        </p:nvSpPr>
        <p:spPr>
          <a:xfrm>
            <a:off x="-8696" y="6731414"/>
            <a:ext cx="12209393" cy="136525"/>
          </a:xfrm>
          <a:prstGeom prst="rect">
            <a:avLst/>
          </a:prstGeom>
          <a:solidFill>
            <a:srgbClr val="00B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EADB73A6-FBC2-5846-944B-D9D8C7750503}"/>
              </a:ext>
            </a:extLst>
          </p:cNvPr>
          <p:cNvPicPr>
            <a:picLocks noChangeAspect="1"/>
          </p:cNvPicPr>
          <p:nvPr userDrawn="1"/>
        </p:nvPicPr>
        <p:blipFill>
          <a:blip r:embed="rId2"/>
          <a:stretch>
            <a:fillRect/>
          </a:stretch>
        </p:blipFill>
        <p:spPr>
          <a:xfrm>
            <a:off x="689942" y="365125"/>
            <a:ext cx="605650" cy="346086"/>
          </a:xfrm>
          <a:prstGeom prst="rect">
            <a:avLst/>
          </a:prstGeom>
        </p:spPr>
      </p:pic>
      <p:sp>
        <p:nvSpPr>
          <p:cNvPr id="22" name="Slide Number Placeholder 5">
            <a:extLst>
              <a:ext uri="{FF2B5EF4-FFF2-40B4-BE49-F238E27FC236}">
                <a16:creationId xmlns:a16="http://schemas.microsoft.com/office/drawing/2014/main" id="{F54F3BC5-6D49-564C-90C7-4ACD2961A689}"/>
              </a:ext>
            </a:extLst>
          </p:cNvPr>
          <p:cNvSpPr txBox="1">
            <a:spLocks/>
          </p:cNvSpPr>
          <p:nvPr userDrawn="1"/>
        </p:nvSpPr>
        <p:spPr>
          <a:xfrm>
            <a:off x="9097618" y="6374139"/>
            <a:ext cx="2743200" cy="36512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200" kern="1200" smtClean="0">
                <a:solidFill>
                  <a:srgbClr val="BEBFBF"/>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fld id="{BDE3D245-280A-4C46-BE04-50E01CC816F3}" type="slidenum">
              <a:rPr lang="en-US" smtClean="0"/>
              <a:pPr/>
              <a:t>‹#›</a:t>
            </a:fld>
            <a:endParaRPr lang="en-US"/>
          </a:p>
        </p:txBody>
      </p:sp>
      <p:sp>
        <p:nvSpPr>
          <p:cNvPr id="25" name="Content Placeholder 2">
            <a:extLst>
              <a:ext uri="{FF2B5EF4-FFF2-40B4-BE49-F238E27FC236}">
                <a16:creationId xmlns:a16="http://schemas.microsoft.com/office/drawing/2014/main" id="{1B643DA8-A5FD-674B-B516-3CEE65EEAB4F}"/>
              </a:ext>
            </a:extLst>
          </p:cNvPr>
          <p:cNvSpPr>
            <a:spLocks noGrp="1"/>
          </p:cNvSpPr>
          <p:nvPr>
            <p:ph sz="half" idx="10"/>
          </p:nvPr>
        </p:nvSpPr>
        <p:spPr>
          <a:xfrm>
            <a:off x="689941" y="2691829"/>
            <a:ext cx="4082084" cy="33155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06815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dark green heading with tex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FB2A5BB-E3DE-476A-9CDD-1CC18146C0B2}"/>
              </a:ext>
            </a:extLst>
          </p:cNvPr>
          <p:cNvSpPr/>
          <p:nvPr userDrawn="1"/>
        </p:nvSpPr>
        <p:spPr>
          <a:xfrm>
            <a:off x="0" y="0"/>
            <a:ext cx="12192000" cy="1707211"/>
          </a:xfrm>
          <a:prstGeom prst="rect">
            <a:avLst/>
          </a:prstGeom>
          <a:solidFill>
            <a:srgbClr val="006A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D2795D-F6AB-4616-AEDC-8EA154C40D92}"/>
              </a:ext>
            </a:extLst>
          </p:cNvPr>
          <p:cNvSpPr>
            <a:spLocks noGrp="1"/>
          </p:cNvSpPr>
          <p:nvPr>
            <p:ph type="title"/>
          </p:nvPr>
        </p:nvSpPr>
        <p:spPr>
          <a:xfrm>
            <a:off x="838200" y="266510"/>
            <a:ext cx="10515600" cy="1325563"/>
          </a:xfrm>
        </p:spPr>
        <p:txBody>
          <a:bodyPr>
            <a:normAutofit/>
          </a:bodyPr>
          <a:lstStyle>
            <a:lvl1pPr>
              <a:defRPr sz="32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AF5D8E7A-0B1C-4D61-B2D3-4BBD727E0D15}"/>
              </a:ext>
            </a:extLst>
          </p:cNvPr>
          <p:cNvSpPr>
            <a:spLocks noGrp="1"/>
          </p:cNvSpPr>
          <p:nvPr>
            <p:ph sz="half" idx="1"/>
          </p:nvPr>
        </p:nvSpPr>
        <p:spPr>
          <a:xfrm>
            <a:off x="838200" y="2612571"/>
            <a:ext cx="10515600" cy="3564392"/>
          </a:xfrm>
        </p:spPr>
        <p:txBody>
          <a:bodyPr>
            <a:normAutofit/>
          </a:bodyPr>
          <a:lstStyle>
            <a:lvl1pPr marL="0" indent="0">
              <a:buClr>
                <a:srgbClr val="006A5F"/>
              </a:buClr>
              <a:buFontTx/>
              <a:buNone/>
              <a:defRPr sz="2400">
                <a:latin typeface="Arial" panose="020B0604020202020204" pitchFamily="34" charset="0"/>
                <a:cs typeface="Arial" panose="020B0604020202020204" pitchFamily="34" charset="0"/>
              </a:defRPr>
            </a:lvl1pPr>
            <a:lvl2pPr>
              <a:buClr>
                <a:srgbClr val="006A5F"/>
              </a:buClr>
              <a:defRPr>
                <a:latin typeface="Arial" panose="020B0604020202020204" pitchFamily="34" charset="0"/>
                <a:cs typeface="Arial" panose="020B0604020202020204" pitchFamily="34" charset="0"/>
              </a:defRPr>
            </a:lvl2pPr>
            <a:lvl3pPr>
              <a:buClr>
                <a:srgbClr val="006A5F"/>
              </a:buClr>
              <a:defRPr>
                <a:latin typeface="Arial" panose="020B0604020202020204" pitchFamily="34" charset="0"/>
                <a:cs typeface="Arial" panose="020B0604020202020204" pitchFamily="34" charset="0"/>
              </a:defRPr>
            </a:lvl3pPr>
            <a:lvl4pPr>
              <a:buClr>
                <a:srgbClr val="006A5F"/>
              </a:buClr>
              <a:defRPr>
                <a:latin typeface="Arial" panose="020B0604020202020204" pitchFamily="34" charset="0"/>
                <a:cs typeface="Arial" panose="020B0604020202020204" pitchFamily="34" charset="0"/>
              </a:defRPr>
            </a:lvl4pPr>
            <a:lvl5pPr>
              <a:buClr>
                <a:srgbClr val="006A5F"/>
              </a:buClr>
              <a:defRPr>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15772164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Section Header Teal">
    <p:spTree>
      <p:nvGrpSpPr>
        <p:cNvPr id="1" name=""/>
        <p:cNvGrpSpPr/>
        <p:nvPr/>
      </p:nvGrpSpPr>
      <p:grpSpPr>
        <a:xfrm>
          <a:off x="0" y="0"/>
          <a:ext cx="0" cy="0"/>
          <a:chOff x="0" y="0"/>
          <a:chExt cx="0" cy="0"/>
        </a:xfrm>
      </p:grpSpPr>
      <p:sp>
        <p:nvSpPr>
          <p:cNvPr id="6" name="Title 1"/>
          <p:cNvSpPr>
            <a:spLocks noGrp="1"/>
          </p:cNvSpPr>
          <p:nvPr>
            <p:ph type="ctrTitle"/>
          </p:nvPr>
        </p:nvSpPr>
        <p:spPr>
          <a:xfrm>
            <a:off x="1524000" y="847726"/>
            <a:ext cx="9144000" cy="2387600"/>
          </a:xfrm>
        </p:spPr>
        <p:txBody>
          <a:bodyPr anchor="b">
            <a:normAutofit/>
          </a:bodyPr>
          <a:lstStyle>
            <a:lvl1pPr algn="ctr">
              <a:defRPr sz="4000">
                <a:solidFill>
                  <a:schemeClr val="bg1"/>
                </a:solidFill>
              </a:defRPr>
            </a:lvl1pPr>
          </a:lstStyle>
          <a:p>
            <a:r>
              <a:rPr lang="en-US"/>
              <a:t>Click to edit Master title style</a:t>
            </a:r>
          </a:p>
        </p:txBody>
      </p:sp>
      <p:sp>
        <p:nvSpPr>
          <p:cNvPr id="7" name="Subtitle 2"/>
          <p:cNvSpPr>
            <a:spLocks noGrp="1"/>
          </p:cNvSpPr>
          <p:nvPr>
            <p:ph type="subTitle" idx="1"/>
          </p:nvPr>
        </p:nvSpPr>
        <p:spPr>
          <a:xfrm>
            <a:off x="1524000" y="3602038"/>
            <a:ext cx="9144000" cy="1655762"/>
          </a:xfrm>
        </p:spPr>
        <p:txBody>
          <a:bodyPr/>
          <a:lstStyle>
            <a:lvl1pPr marL="0" indent="0" algn="ctr">
              <a:buNone/>
              <a:defRPr sz="2400" b="0">
                <a:solidFill>
                  <a:srgbClr val="1C3E5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319867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Left Picture with Caption">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A39B5BF-771F-894B-896F-E792F630C96C}"/>
              </a:ext>
            </a:extLst>
          </p:cNvPr>
          <p:cNvSpPr>
            <a:spLocks noGrp="1"/>
          </p:cNvSpPr>
          <p:nvPr>
            <p:ph type="title"/>
          </p:nvPr>
        </p:nvSpPr>
        <p:spPr>
          <a:xfrm>
            <a:off x="6764214" y="1254369"/>
            <a:ext cx="4737843" cy="1325563"/>
          </a:xfrm>
        </p:spPr>
        <p:txBody>
          <a:bodyPr/>
          <a:lstStyle/>
          <a:p>
            <a:r>
              <a:rPr lang="en-US"/>
              <a:t>Click to edit Master title style</a:t>
            </a:r>
          </a:p>
        </p:txBody>
      </p:sp>
      <p:sp>
        <p:nvSpPr>
          <p:cNvPr id="5" name="Content Placeholder 2">
            <a:extLst>
              <a:ext uri="{FF2B5EF4-FFF2-40B4-BE49-F238E27FC236}">
                <a16:creationId xmlns:a16="http://schemas.microsoft.com/office/drawing/2014/main" id="{3A913E69-C73E-AA4D-9C0C-252BEE3627D3}"/>
              </a:ext>
            </a:extLst>
          </p:cNvPr>
          <p:cNvSpPr>
            <a:spLocks noGrp="1"/>
          </p:cNvSpPr>
          <p:nvPr>
            <p:ph sz="half" idx="10"/>
          </p:nvPr>
        </p:nvSpPr>
        <p:spPr>
          <a:xfrm>
            <a:off x="6764214" y="2937207"/>
            <a:ext cx="4737844" cy="30698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A85FF519-45B5-F542-910E-17FC82091240}"/>
              </a:ext>
            </a:extLst>
          </p:cNvPr>
          <p:cNvPicPr>
            <a:picLocks noChangeAspect="1"/>
          </p:cNvPicPr>
          <p:nvPr userDrawn="1"/>
        </p:nvPicPr>
        <p:blipFill>
          <a:blip r:embed="rId2"/>
          <a:stretch>
            <a:fillRect/>
          </a:stretch>
        </p:blipFill>
        <p:spPr>
          <a:xfrm>
            <a:off x="689942" y="365125"/>
            <a:ext cx="605650" cy="346086"/>
          </a:xfrm>
          <a:prstGeom prst="rect">
            <a:avLst/>
          </a:prstGeom>
        </p:spPr>
      </p:pic>
      <p:sp>
        <p:nvSpPr>
          <p:cNvPr id="7" name="Rectangle 6">
            <a:extLst>
              <a:ext uri="{FF2B5EF4-FFF2-40B4-BE49-F238E27FC236}">
                <a16:creationId xmlns:a16="http://schemas.microsoft.com/office/drawing/2014/main" id="{DEB875DD-85FC-A847-B832-8A575A7F55C2}"/>
              </a:ext>
            </a:extLst>
          </p:cNvPr>
          <p:cNvSpPr/>
          <p:nvPr userDrawn="1"/>
        </p:nvSpPr>
        <p:spPr>
          <a:xfrm>
            <a:off x="-8696" y="6731414"/>
            <a:ext cx="12209393" cy="136525"/>
          </a:xfrm>
          <a:prstGeom prst="rect">
            <a:avLst/>
          </a:prstGeom>
          <a:solidFill>
            <a:srgbClr val="00B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F1398822-B0A1-9B46-A5AD-D482318DE2A3}"/>
              </a:ext>
            </a:extLst>
          </p:cNvPr>
          <p:cNvSpPr txBox="1">
            <a:spLocks/>
          </p:cNvSpPr>
          <p:nvPr userDrawn="1"/>
        </p:nvSpPr>
        <p:spPr>
          <a:xfrm>
            <a:off x="9097618" y="6374139"/>
            <a:ext cx="2743200" cy="36512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200" kern="1200" smtClean="0">
                <a:solidFill>
                  <a:srgbClr val="BEBFBF"/>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fld id="{BDE3D245-280A-4C46-BE04-50E01CC816F3}" type="slidenum">
              <a:rPr lang="en-US" smtClean="0"/>
              <a:pPr/>
              <a:t>‹#›</a:t>
            </a:fld>
            <a:endParaRPr lang="en-US"/>
          </a:p>
        </p:txBody>
      </p:sp>
      <p:sp>
        <p:nvSpPr>
          <p:cNvPr id="12" name="Picture Placeholder 2">
            <a:extLst>
              <a:ext uri="{FF2B5EF4-FFF2-40B4-BE49-F238E27FC236}">
                <a16:creationId xmlns:a16="http://schemas.microsoft.com/office/drawing/2014/main" id="{B3CAE92A-2E37-8746-87CA-3B558EDBA073}"/>
              </a:ext>
            </a:extLst>
          </p:cNvPr>
          <p:cNvSpPr>
            <a:spLocks noGrp="1"/>
          </p:cNvSpPr>
          <p:nvPr>
            <p:ph type="pic" idx="1"/>
          </p:nvPr>
        </p:nvSpPr>
        <p:spPr>
          <a:xfrm>
            <a:off x="689942" y="1254369"/>
            <a:ext cx="5406058" cy="4752731"/>
          </a:xfrm>
        </p:spPr>
        <p:txBody>
          <a:bodyPr rtlCol="0">
            <a:normAutofit/>
          </a:bodyPr>
          <a:lstStyle>
            <a:lvl1pPr marL="0" indent="0">
              <a:lnSpc>
                <a:spcPct val="100000"/>
              </a:lnSpc>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Tree>
    <p:extLst>
      <p:ext uri="{BB962C8B-B14F-4D97-AF65-F5344CB8AC3E}">
        <p14:creationId xmlns:p14="http://schemas.microsoft.com/office/powerpoint/2010/main" val="387189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Log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C224059-A83C-9448-B51F-78BB42C51616}"/>
              </a:ext>
            </a:extLst>
          </p:cNvPr>
          <p:cNvSpPr/>
          <p:nvPr userDrawn="1"/>
        </p:nvSpPr>
        <p:spPr>
          <a:xfrm>
            <a:off x="147638" y="139700"/>
            <a:ext cx="11896725" cy="6578600"/>
          </a:xfrm>
          <a:prstGeom prst="rect">
            <a:avLst/>
          </a:prstGeom>
          <a:solidFill>
            <a:srgbClr val="0042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6600">
              <a:solidFill>
                <a:srgbClr val="929292"/>
              </a:solidFill>
              <a:latin typeface="Arial" panose="020B0604020202020204" pitchFamily="34" charset="0"/>
              <a:cs typeface="Arial" panose="020B0604020202020204" pitchFamily="34" charset="0"/>
            </a:endParaRPr>
          </a:p>
        </p:txBody>
      </p:sp>
      <p:pic>
        <p:nvPicPr>
          <p:cNvPr id="3" name="Picture 6">
            <a:extLst>
              <a:ext uri="{FF2B5EF4-FFF2-40B4-BE49-F238E27FC236}">
                <a16:creationId xmlns:a16="http://schemas.microsoft.com/office/drawing/2014/main" id="{2378EF5B-3A98-AF4D-BDCB-EE4CE0003D9F}"/>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l="2847" t="6697" r="3101" b="6371"/>
          <a:stretch>
            <a:fillRect/>
          </a:stretch>
        </p:blipFill>
        <p:spPr bwMode="auto">
          <a:xfrm>
            <a:off x="1957388" y="1616075"/>
            <a:ext cx="8277225" cy="362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87512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ogo 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3D849A-F2F9-4CB9-B2E3-2060971D5B6D}"/>
              </a:ext>
            </a:extLst>
          </p:cNvPr>
          <p:cNvSpPr/>
          <p:nvPr/>
        </p:nvSpPr>
        <p:spPr>
          <a:xfrm>
            <a:off x="157163" y="153988"/>
            <a:ext cx="11877675" cy="6550025"/>
          </a:xfrm>
          <a:prstGeom prst="rect">
            <a:avLst/>
          </a:prstGeom>
          <a:solidFill>
            <a:srgbClr val="1C3E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8AB647"/>
              </a:solidFill>
            </a:endParaRPr>
          </a:p>
        </p:txBody>
      </p:sp>
      <p:pic>
        <p:nvPicPr>
          <p:cNvPr id="3" name="Picture 4">
            <a:extLst>
              <a:ext uri="{FF2B5EF4-FFF2-40B4-BE49-F238E27FC236}">
                <a16:creationId xmlns:a16="http://schemas.microsoft.com/office/drawing/2014/main" id="{72775891-12FA-48CA-8EDD-656D4228ECD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36963" y="2341563"/>
            <a:ext cx="4918075"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7ED8A18-017D-4648-A38B-6E6E70056755}"/>
              </a:ext>
            </a:extLst>
          </p:cNvPr>
          <p:cNvSpPr/>
          <p:nvPr/>
        </p:nvSpPr>
        <p:spPr>
          <a:xfrm>
            <a:off x="157369" y="154056"/>
            <a:ext cx="11877261" cy="6549887"/>
          </a:xfrm>
          <a:prstGeom prst="rect">
            <a:avLst/>
          </a:prstGeom>
          <a:solidFill>
            <a:srgbClr val="1C3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AB647"/>
              </a:solidFill>
            </a:endParaRPr>
          </a:p>
        </p:txBody>
      </p:sp>
      <p:pic>
        <p:nvPicPr>
          <p:cNvPr id="5" name="Picture 4">
            <a:extLst>
              <a:ext uri="{FF2B5EF4-FFF2-40B4-BE49-F238E27FC236}">
                <a16:creationId xmlns:a16="http://schemas.microsoft.com/office/drawing/2014/main" id="{4DDC3653-7BB3-49F0-A81D-8D400FBB40BB}"/>
              </a:ext>
            </a:extLst>
          </p:cNvPr>
          <p:cNvPicPr>
            <a:picLocks noChangeAspect="1"/>
          </p:cNvPicPr>
          <p:nvPr/>
        </p:nvPicPr>
        <p:blipFill>
          <a:blip r:embed="rId2"/>
          <a:stretch>
            <a:fillRect/>
          </a:stretch>
        </p:blipFill>
        <p:spPr>
          <a:xfrm>
            <a:off x="3636647" y="2342309"/>
            <a:ext cx="4918707" cy="2173382"/>
          </a:xfrm>
          <a:prstGeom prst="rect">
            <a:avLst/>
          </a:prstGeom>
        </p:spPr>
      </p:pic>
      <p:sp>
        <p:nvSpPr>
          <p:cNvPr id="6" name="Rectangle 5">
            <a:extLst>
              <a:ext uri="{FF2B5EF4-FFF2-40B4-BE49-F238E27FC236}">
                <a16:creationId xmlns:a16="http://schemas.microsoft.com/office/drawing/2014/main" id="{D359D73B-756F-324B-9ED9-9A837AEB9333}"/>
              </a:ext>
            </a:extLst>
          </p:cNvPr>
          <p:cNvSpPr/>
          <p:nvPr userDrawn="1"/>
        </p:nvSpPr>
        <p:spPr>
          <a:xfrm>
            <a:off x="157369" y="154056"/>
            <a:ext cx="11877261" cy="6549887"/>
          </a:xfrm>
          <a:prstGeom prst="rect">
            <a:avLst/>
          </a:prstGeom>
          <a:solidFill>
            <a:srgbClr val="1C3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AB647"/>
              </a:solidFill>
            </a:endParaRPr>
          </a:p>
        </p:txBody>
      </p:sp>
      <p:pic>
        <p:nvPicPr>
          <p:cNvPr id="9" name="Picture 8">
            <a:extLst>
              <a:ext uri="{FF2B5EF4-FFF2-40B4-BE49-F238E27FC236}">
                <a16:creationId xmlns:a16="http://schemas.microsoft.com/office/drawing/2014/main" id="{0A71D4D8-E500-E44B-B215-B710E50326D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801381" y="1980768"/>
            <a:ext cx="6211551" cy="2372734"/>
          </a:xfrm>
          <a:prstGeom prst="rect">
            <a:avLst/>
          </a:prstGeom>
        </p:spPr>
      </p:pic>
    </p:spTree>
    <p:extLst>
      <p:ext uri="{BB962C8B-B14F-4D97-AF65-F5344CB8AC3E}">
        <p14:creationId xmlns:p14="http://schemas.microsoft.com/office/powerpoint/2010/main" val="15543255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AF80052D-8DDC-0844-B11A-DC853C9126FC}"/>
              </a:ext>
            </a:extLst>
          </p:cNvPr>
          <p:cNvSpPr>
            <a:spLocks noGrp="1"/>
          </p:cNvSpPr>
          <p:nvPr>
            <p:ph type="title"/>
          </p:nvPr>
        </p:nvSpPr>
        <p:spPr>
          <a:xfrm>
            <a:off x="689941" y="999554"/>
            <a:ext cx="10812118" cy="1325563"/>
          </a:xfrm>
        </p:spPr>
        <p:txBody>
          <a:bodyPr/>
          <a:lstStyle/>
          <a:p>
            <a:r>
              <a:rPr lang="en-US"/>
              <a:t>Click to edit Master title style</a:t>
            </a:r>
          </a:p>
        </p:txBody>
      </p:sp>
      <p:sp>
        <p:nvSpPr>
          <p:cNvPr id="20" name="Content Placeholder 2">
            <a:extLst>
              <a:ext uri="{FF2B5EF4-FFF2-40B4-BE49-F238E27FC236}">
                <a16:creationId xmlns:a16="http://schemas.microsoft.com/office/drawing/2014/main" id="{7E3CF071-9714-0C42-BA6C-567486B92CDA}"/>
              </a:ext>
            </a:extLst>
          </p:cNvPr>
          <p:cNvSpPr>
            <a:spLocks noGrp="1"/>
          </p:cNvSpPr>
          <p:nvPr>
            <p:ph sz="half" idx="1"/>
          </p:nvPr>
        </p:nvSpPr>
        <p:spPr>
          <a:xfrm>
            <a:off x="689940" y="2691829"/>
            <a:ext cx="10812117" cy="33155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2" name="Picture 21">
            <a:extLst>
              <a:ext uri="{FF2B5EF4-FFF2-40B4-BE49-F238E27FC236}">
                <a16:creationId xmlns:a16="http://schemas.microsoft.com/office/drawing/2014/main" id="{FD08A991-5F44-C149-AB46-8FF7D6F3E6E9}"/>
              </a:ext>
            </a:extLst>
          </p:cNvPr>
          <p:cNvPicPr>
            <a:picLocks noChangeAspect="1"/>
          </p:cNvPicPr>
          <p:nvPr userDrawn="1"/>
        </p:nvPicPr>
        <p:blipFill>
          <a:blip r:embed="rId2"/>
          <a:stretch>
            <a:fillRect/>
          </a:stretch>
        </p:blipFill>
        <p:spPr>
          <a:xfrm>
            <a:off x="689942" y="365125"/>
            <a:ext cx="605650" cy="346086"/>
          </a:xfrm>
          <a:prstGeom prst="rect">
            <a:avLst/>
          </a:prstGeom>
        </p:spPr>
      </p:pic>
      <p:sp>
        <p:nvSpPr>
          <p:cNvPr id="23" name="Rectangle 22">
            <a:extLst>
              <a:ext uri="{FF2B5EF4-FFF2-40B4-BE49-F238E27FC236}">
                <a16:creationId xmlns:a16="http://schemas.microsoft.com/office/drawing/2014/main" id="{6985C2FC-28F5-4740-B80D-24CC31E49586}"/>
              </a:ext>
            </a:extLst>
          </p:cNvPr>
          <p:cNvSpPr/>
          <p:nvPr userDrawn="1"/>
        </p:nvSpPr>
        <p:spPr>
          <a:xfrm>
            <a:off x="-8696" y="6731414"/>
            <a:ext cx="12209393" cy="136525"/>
          </a:xfrm>
          <a:prstGeom prst="rect">
            <a:avLst/>
          </a:prstGeom>
          <a:solidFill>
            <a:srgbClr val="00B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lide Number Placeholder 5">
            <a:extLst>
              <a:ext uri="{FF2B5EF4-FFF2-40B4-BE49-F238E27FC236}">
                <a16:creationId xmlns:a16="http://schemas.microsoft.com/office/drawing/2014/main" id="{706F7DD3-CB5B-0E4D-BF8C-EA063EFAC667}"/>
              </a:ext>
            </a:extLst>
          </p:cNvPr>
          <p:cNvSpPr txBox="1">
            <a:spLocks/>
          </p:cNvSpPr>
          <p:nvPr userDrawn="1"/>
        </p:nvSpPr>
        <p:spPr>
          <a:xfrm>
            <a:off x="9097618" y="6374139"/>
            <a:ext cx="2743200" cy="36512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200" kern="1200" smtClean="0">
                <a:solidFill>
                  <a:srgbClr val="BEBFBF"/>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fld id="{BDE3D245-280A-4C46-BE04-50E01CC816F3}" type="slidenum">
              <a:rPr lang="en-US" smtClean="0"/>
              <a:pPr/>
              <a:t>‹#›</a:t>
            </a:fld>
            <a:endParaRPr lang="en-US"/>
          </a:p>
        </p:txBody>
      </p:sp>
    </p:spTree>
    <p:extLst>
      <p:ext uri="{BB962C8B-B14F-4D97-AF65-F5344CB8AC3E}">
        <p14:creationId xmlns:p14="http://schemas.microsoft.com/office/powerpoint/2010/main" val="37722744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ull 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863094" y="0"/>
            <a:ext cx="4328906" cy="6857999"/>
          </a:xfrm>
        </p:spPr>
        <p:txBody>
          <a:bodyPr rtlCol="0">
            <a:normAutofit/>
          </a:bodyPr>
          <a:lstStyle>
            <a:lvl1pPr marL="0" indent="0">
              <a:lnSpc>
                <a:spcPct val="100000"/>
              </a:lnSpc>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8" name="Title 1"/>
          <p:cNvSpPr>
            <a:spLocks noGrp="1"/>
          </p:cNvSpPr>
          <p:nvPr>
            <p:ph type="title"/>
          </p:nvPr>
        </p:nvSpPr>
        <p:spPr>
          <a:xfrm>
            <a:off x="689942" y="999554"/>
            <a:ext cx="6525867" cy="1325563"/>
          </a:xfrm>
        </p:spPr>
        <p:txBody>
          <a:bodyPr>
            <a:normAutofit/>
          </a:bodyPr>
          <a:lstStyle>
            <a:lvl1pPr>
              <a:defRPr sz="3600"/>
            </a:lvl1pPr>
          </a:lstStyle>
          <a:p>
            <a:r>
              <a:rPr lang="en-US"/>
              <a:t>Click to edit Master title style</a:t>
            </a:r>
          </a:p>
        </p:txBody>
      </p:sp>
      <p:pic>
        <p:nvPicPr>
          <p:cNvPr id="21" name="Picture 20">
            <a:extLst>
              <a:ext uri="{FF2B5EF4-FFF2-40B4-BE49-F238E27FC236}">
                <a16:creationId xmlns:a16="http://schemas.microsoft.com/office/drawing/2014/main" id="{EADB73A6-FBC2-5846-944B-D9D8C7750503}"/>
              </a:ext>
            </a:extLst>
          </p:cNvPr>
          <p:cNvPicPr>
            <a:picLocks noChangeAspect="1"/>
          </p:cNvPicPr>
          <p:nvPr userDrawn="1"/>
        </p:nvPicPr>
        <p:blipFill>
          <a:blip r:embed="rId2"/>
          <a:stretch>
            <a:fillRect/>
          </a:stretch>
        </p:blipFill>
        <p:spPr>
          <a:xfrm>
            <a:off x="689942" y="365125"/>
            <a:ext cx="605650" cy="346086"/>
          </a:xfrm>
          <a:prstGeom prst="rect">
            <a:avLst/>
          </a:prstGeom>
        </p:spPr>
      </p:pic>
      <p:sp>
        <p:nvSpPr>
          <p:cNvPr id="9" name="Content Placeholder 2">
            <a:extLst>
              <a:ext uri="{FF2B5EF4-FFF2-40B4-BE49-F238E27FC236}">
                <a16:creationId xmlns:a16="http://schemas.microsoft.com/office/drawing/2014/main" id="{0F60229A-8663-E04D-9266-0B1C50E4DB3E}"/>
              </a:ext>
            </a:extLst>
          </p:cNvPr>
          <p:cNvSpPr>
            <a:spLocks noGrp="1"/>
          </p:cNvSpPr>
          <p:nvPr>
            <p:ph sz="half" idx="10"/>
          </p:nvPr>
        </p:nvSpPr>
        <p:spPr>
          <a:xfrm>
            <a:off x="689941" y="2691829"/>
            <a:ext cx="6525866" cy="33155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30839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3484B9A-2223-C046-9C8F-30254EF85DE7}"/>
              </a:ext>
            </a:extLst>
          </p:cNvPr>
          <p:cNvSpPr/>
          <p:nvPr userDrawn="1"/>
        </p:nvSpPr>
        <p:spPr>
          <a:xfrm>
            <a:off x="157163" y="153988"/>
            <a:ext cx="11877675" cy="6550025"/>
          </a:xfrm>
          <a:prstGeom prst="rect">
            <a:avLst/>
          </a:prstGeom>
          <a:solidFill>
            <a:srgbClr val="00B2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8AB647"/>
              </a:solidFill>
            </a:endParaRPr>
          </a:p>
        </p:txBody>
      </p:sp>
      <p:sp>
        <p:nvSpPr>
          <p:cNvPr id="4" name="Title 1">
            <a:extLst>
              <a:ext uri="{FF2B5EF4-FFF2-40B4-BE49-F238E27FC236}">
                <a16:creationId xmlns:a16="http://schemas.microsoft.com/office/drawing/2014/main" id="{A8D9572A-BF65-3944-894B-337D50AFDC38}"/>
              </a:ext>
            </a:extLst>
          </p:cNvPr>
          <p:cNvSpPr txBox="1">
            <a:spLocks/>
          </p:cNvSpPr>
          <p:nvPr userDrawn="1"/>
        </p:nvSpPr>
        <p:spPr>
          <a:xfrm>
            <a:off x="1524000" y="1310864"/>
            <a:ext cx="9144000" cy="2387600"/>
          </a:xfrm>
          <a:prstGeom prst="rect">
            <a:avLst/>
          </a:prstGeom>
        </p:spPr>
        <p:txBody>
          <a:bodyPr anchor="b">
            <a:normAutofit/>
          </a:bodyPr>
          <a:lstStyle>
            <a:lvl1pPr algn="ctr" rtl="0" eaLnBrk="1" fontAlgn="base" hangingPunct="1">
              <a:lnSpc>
                <a:spcPct val="90000"/>
              </a:lnSpc>
              <a:spcBef>
                <a:spcPct val="0"/>
              </a:spcBef>
              <a:spcAft>
                <a:spcPct val="0"/>
              </a:spcAft>
              <a:defRPr sz="4000" b="1" kern="1200">
                <a:solidFill>
                  <a:schemeClr val="bg1"/>
                </a:solidFill>
                <a:latin typeface="+mj-lt"/>
                <a:ea typeface="+mj-ea"/>
                <a:cs typeface="+mj-cs"/>
              </a:defRPr>
            </a:lvl1pPr>
            <a:lvl2pPr algn="l" rtl="0" eaLnBrk="1" fontAlgn="base" hangingPunct="1">
              <a:lnSpc>
                <a:spcPct val="90000"/>
              </a:lnSpc>
              <a:spcBef>
                <a:spcPct val="0"/>
              </a:spcBef>
              <a:spcAft>
                <a:spcPct val="0"/>
              </a:spcAft>
              <a:defRPr sz="3600" b="1">
                <a:solidFill>
                  <a:srgbClr val="1C3E51"/>
                </a:solidFill>
                <a:latin typeface="Arial" panose="020B0604020202020204" pitchFamily="34" charset="0"/>
              </a:defRPr>
            </a:lvl2pPr>
            <a:lvl3pPr algn="l" rtl="0" eaLnBrk="1" fontAlgn="base" hangingPunct="1">
              <a:lnSpc>
                <a:spcPct val="90000"/>
              </a:lnSpc>
              <a:spcBef>
                <a:spcPct val="0"/>
              </a:spcBef>
              <a:spcAft>
                <a:spcPct val="0"/>
              </a:spcAft>
              <a:defRPr sz="3600" b="1">
                <a:solidFill>
                  <a:srgbClr val="1C3E51"/>
                </a:solidFill>
                <a:latin typeface="Arial" panose="020B0604020202020204" pitchFamily="34" charset="0"/>
              </a:defRPr>
            </a:lvl3pPr>
            <a:lvl4pPr algn="l" rtl="0" eaLnBrk="1" fontAlgn="base" hangingPunct="1">
              <a:lnSpc>
                <a:spcPct val="90000"/>
              </a:lnSpc>
              <a:spcBef>
                <a:spcPct val="0"/>
              </a:spcBef>
              <a:spcAft>
                <a:spcPct val="0"/>
              </a:spcAft>
              <a:defRPr sz="3600" b="1">
                <a:solidFill>
                  <a:srgbClr val="1C3E51"/>
                </a:solidFill>
                <a:latin typeface="Arial" panose="020B0604020202020204" pitchFamily="34" charset="0"/>
              </a:defRPr>
            </a:lvl4pPr>
            <a:lvl5pPr algn="l" rtl="0" eaLnBrk="1" fontAlgn="base" hangingPunct="1">
              <a:lnSpc>
                <a:spcPct val="90000"/>
              </a:lnSpc>
              <a:spcBef>
                <a:spcPct val="0"/>
              </a:spcBef>
              <a:spcAft>
                <a:spcPct val="0"/>
              </a:spcAft>
              <a:defRPr sz="3600" b="1">
                <a:solidFill>
                  <a:srgbClr val="1C3E51"/>
                </a:solidFill>
                <a:latin typeface="Arial" panose="020B0604020202020204" pitchFamily="34" charset="0"/>
              </a:defRPr>
            </a:lvl5pPr>
            <a:lvl6pPr marL="457200" algn="l" rtl="0" eaLnBrk="1" fontAlgn="base" hangingPunct="1">
              <a:lnSpc>
                <a:spcPct val="90000"/>
              </a:lnSpc>
              <a:spcBef>
                <a:spcPct val="0"/>
              </a:spcBef>
              <a:spcAft>
                <a:spcPct val="0"/>
              </a:spcAft>
              <a:defRPr sz="3600" b="1">
                <a:solidFill>
                  <a:srgbClr val="1C3E51"/>
                </a:solidFill>
                <a:latin typeface="Arial" panose="020B0604020202020204" pitchFamily="34" charset="0"/>
              </a:defRPr>
            </a:lvl6pPr>
            <a:lvl7pPr marL="914400" algn="l" rtl="0" eaLnBrk="1" fontAlgn="base" hangingPunct="1">
              <a:lnSpc>
                <a:spcPct val="90000"/>
              </a:lnSpc>
              <a:spcBef>
                <a:spcPct val="0"/>
              </a:spcBef>
              <a:spcAft>
                <a:spcPct val="0"/>
              </a:spcAft>
              <a:defRPr sz="3600" b="1">
                <a:solidFill>
                  <a:srgbClr val="1C3E51"/>
                </a:solidFill>
                <a:latin typeface="Arial" panose="020B0604020202020204" pitchFamily="34" charset="0"/>
              </a:defRPr>
            </a:lvl7pPr>
            <a:lvl8pPr marL="1371600" algn="l" rtl="0" eaLnBrk="1" fontAlgn="base" hangingPunct="1">
              <a:lnSpc>
                <a:spcPct val="90000"/>
              </a:lnSpc>
              <a:spcBef>
                <a:spcPct val="0"/>
              </a:spcBef>
              <a:spcAft>
                <a:spcPct val="0"/>
              </a:spcAft>
              <a:defRPr sz="3600" b="1">
                <a:solidFill>
                  <a:srgbClr val="1C3E51"/>
                </a:solidFill>
                <a:latin typeface="Arial" panose="020B0604020202020204" pitchFamily="34" charset="0"/>
              </a:defRPr>
            </a:lvl8pPr>
            <a:lvl9pPr marL="1828800" algn="l" rtl="0" eaLnBrk="1" fontAlgn="base" hangingPunct="1">
              <a:lnSpc>
                <a:spcPct val="90000"/>
              </a:lnSpc>
              <a:spcBef>
                <a:spcPct val="0"/>
              </a:spcBef>
              <a:spcAft>
                <a:spcPct val="0"/>
              </a:spcAft>
              <a:defRPr sz="3600" b="1">
                <a:solidFill>
                  <a:srgbClr val="1C3E51"/>
                </a:solidFill>
                <a:latin typeface="Arial" panose="020B0604020202020204" pitchFamily="34" charset="0"/>
              </a:defRPr>
            </a:lvl9pPr>
          </a:lstStyle>
          <a:p>
            <a:r>
              <a:rPr lang="en-US"/>
              <a:t>Questions?</a:t>
            </a:r>
          </a:p>
        </p:txBody>
      </p:sp>
    </p:spTree>
    <p:extLst>
      <p:ext uri="{BB962C8B-B14F-4D97-AF65-F5344CB8AC3E}">
        <p14:creationId xmlns:p14="http://schemas.microsoft.com/office/powerpoint/2010/main" val="1365995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15225938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889"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554736" y="563901"/>
            <a:ext cx="9317512" cy="384721"/>
          </a:xfrm>
        </p:spPr>
        <p:txBody>
          <a:bodyPr vert="horz" wrap="square" lIns="0" tIns="0" rIns="0" bIns="0" rtlCol="0" anchor="ctr" anchorCtr="0">
            <a:spAutoFit/>
          </a:bodyPr>
          <a:lstStyle>
            <a:lvl1pPr>
              <a:defRPr lang="en-US" dirty="0">
                <a:solidFill>
                  <a:schemeClr val="bg1"/>
                </a:solidFill>
              </a:defRPr>
            </a:lvl1pPr>
          </a:lstStyle>
          <a:p>
            <a:pPr lvl="0"/>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5"/>
            </p:custDataLst>
          </p:nvPr>
        </p:nvSpPr>
        <p:spPr>
          <a:xfrm>
            <a:off x="554736" y="1236334"/>
            <a:ext cx="9317512" cy="276999"/>
          </a:xfrm>
          <a:prstGeom prst="rect">
            <a:avLst/>
          </a:prstGeom>
        </p:spPr>
        <p:txBody>
          <a:bodyPr vert="horz" wrap="square" lIns="0" tIns="0" rIns="0" bIns="0" rtlCol="0">
            <a:noAutofit/>
          </a:bodyPr>
          <a:lstStyle>
            <a:lvl1pPr>
              <a:defRPr lang="en-US" sz="1800" b="0" dirty="0"/>
            </a:lvl1pPr>
          </a:lstStyle>
          <a:p>
            <a:pPr lvl="0">
              <a:buNone/>
            </a:pPr>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6"/>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7"/>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8"/>
            </p:custDataLst>
          </p:nvPr>
        </p:nvSpPr>
        <p:spPr>
          <a:xfrm>
            <a:off x="554735" y="93893"/>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29513043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8170CAB-7200-0C42-9931-0A945A4DBBE1}"/>
              </a:ext>
            </a:extLst>
          </p:cNvPr>
          <p:cNvSpPr/>
          <p:nvPr userDrawn="1"/>
        </p:nvSpPr>
        <p:spPr>
          <a:xfrm>
            <a:off x="0" y="0"/>
            <a:ext cx="1547813" cy="6858000"/>
          </a:xfrm>
          <a:prstGeom prst="rect">
            <a:avLst/>
          </a:prstGeom>
          <a:solidFill>
            <a:srgbClr val="0042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6">
            <a:extLst>
              <a:ext uri="{FF2B5EF4-FFF2-40B4-BE49-F238E27FC236}">
                <a16:creationId xmlns:a16="http://schemas.microsoft.com/office/drawing/2014/main" id="{0649C4E5-A2AF-B741-B3E0-783681960508}"/>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61950" y="5462588"/>
            <a:ext cx="823913"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2179982" y="365125"/>
            <a:ext cx="9173817" cy="1325563"/>
          </a:xfrm>
        </p:spPr>
        <p:txBody>
          <a:bodyPr/>
          <a:lstStyle>
            <a:lvl1pPr>
              <a:defRPr>
                <a:solidFill>
                  <a:srgbClr val="C85000"/>
                </a:solidFill>
              </a:defRPr>
            </a:lvl1pPr>
          </a:lstStyle>
          <a:p>
            <a:r>
              <a:rPr lang="en-US"/>
              <a:t>Click to edit Master title style</a:t>
            </a:r>
          </a:p>
        </p:txBody>
      </p:sp>
      <p:sp>
        <p:nvSpPr>
          <p:cNvPr id="6" name="Content Placeholder 2"/>
          <p:cNvSpPr>
            <a:spLocks noGrp="1"/>
          </p:cNvSpPr>
          <p:nvPr>
            <p:ph idx="1"/>
          </p:nvPr>
        </p:nvSpPr>
        <p:spPr>
          <a:xfrm>
            <a:off x="2179982" y="2107095"/>
            <a:ext cx="9173818" cy="4069867"/>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4">
            <a:extLst>
              <a:ext uri="{FF2B5EF4-FFF2-40B4-BE49-F238E27FC236}">
                <a16:creationId xmlns:a16="http://schemas.microsoft.com/office/drawing/2014/main" id="{D4134A60-1E51-6045-8A8D-9237913BC93F}"/>
              </a:ext>
            </a:extLst>
          </p:cNvPr>
          <p:cNvSpPr>
            <a:spLocks noGrp="1"/>
          </p:cNvSpPr>
          <p:nvPr>
            <p:ph type="sldNum" sz="quarter" idx="10"/>
          </p:nvPr>
        </p:nvSpPr>
        <p:spPr/>
        <p:txBody>
          <a:bodyPr/>
          <a:lstStyle>
            <a:lvl1pPr>
              <a:defRPr/>
            </a:lvl1pPr>
          </a:lstStyle>
          <a:p>
            <a:pPr>
              <a:defRPr/>
            </a:pPr>
            <a:fld id="{8A0B7018-4E90-BC4B-9ADF-831483D9DE7B}" type="slidenum">
              <a:rPr lang="en-US"/>
              <a:pPr>
                <a:defRPr/>
              </a:pPr>
              <a:t>‹#›</a:t>
            </a:fld>
            <a:endParaRPr lang="en-US"/>
          </a:p>
        </p:txBody>
      </p:sp>
    </p:spTree>
    <p:extLst>
      <p:ext uri="{BB962C8B-B14F-4D97-AF65-F5344CB8AC3E}">
        <p14:creationId xmlns:p14="http://schemas.microsoft.com/office/powerpoint/2010/main" val="7069742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dark green heading w/bullet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FB2A5BB-E3DE-476A-9CDD-1CC18146C0B2}"/>
              </a:ext>
            </a:extLst>
          </p:cNvPr>
          <p:cNvSpPr/>
          <p:nvPr userDrawn="1"/>
        </p:nvSpPr>
        <p:spPr>
          <a:xfrm>
            <a:off x="0" y="0"/>
            <a:ext cx="12192000" cy="1828800"/>
          </a:xfrm>
          <a:prstGeom prst="rect">
            <a:avLst/>
          </a:prstGeom>
          <a:solidFill>
            <a:srgbClr val="C95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D2795D-F6AB-4616-AEDC-8EA154C40D92}"/>
              </a:ext>
            </a:extLst>
          </p:cNvPr>
          <p:cNvSpPr>
            <a:spLocks noGrp="1"/>
          </p:cNvSpPr>
          <p:nvPr>
            <p:ph type="title"/>
          </p:nvPr>
        </p:nvSpPr>
        <p:spPr>
          <a:xfrm>
            <a:off x="450452" y="266510"/>
            <a:ext cx="11291096" cy="1325563"/>
          </a:xfrm>
        </p:spPr>
        <p:txBody>
          <a:bodyPr>
            <a:normAutofit/>
          </a:bodyPr>
          <a:lstStyle>
            <a:lvl1pPr>
              <a:defRPr sz="32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AF5D8E7A-0B1C-4D61-B2D3-4BBD727E0D15}"/>
              </a:ext>
            </a:extLst>
          </p:cNvPr>
          <p:cNvSpPr>
            <a:spLocks noGrp="1"/>
          </p:cNvSpPr>
          <p:nvPr>
            <p:ph sz="half" idx="1"/>
          </p:nvPr>
        </p:nvSpPr>
        <p:spPr>
          <a:xfrm>
            <a:off x="450452" y="2231136"/>
            <a:ext cx="11291096" cy="4104349"/>
          </a:xfrm>
        </p:spPr>
        <p:txBody>
          <a:bodyPr>
            <a:normAutofit/>
          </a:bodyPr>
          <a:lstStyle>
            <a:lvl1pPr>
              <a:buClr>
                <a:srgbClr val="C95001"/>
              </a:buClr>
              <a:defRPr sz="2400">
                <a:latin typeface="Arial" panose="020B0604020202020204" pitchFamily="34" charset="0"/>
                <a:cs typeface="Arial" panose="020B0604020202020204" pitchFamily="34" charset="0"/>
              </a:defRPr>
            </a:lvl1pPr>
            <a:lvl2pPr>
              <a:buClr>
                <a:srgbClr val="006A5F"/>
              </a:buClr>
              <a:defRPr>
                <a:latin typeface="Arial" panose="020B0604020202020204" pitchFamily="34" charset="0"/>
                <a:cs typeface="Arial" panose="020B0604020202020204" pitchFamily="34" charset="0"/>
              </a:defRPr>
            </a:lvl2pPr>
            <a:lvl3pPr>
              <a:buClr>
                <a:srgbClr val="006A5F"/>
              </a:buClr>
              <a:defRPr>
                <a:latin typeface="Arial" panose="020B0604020202020204" pitchFamily="34" charset="0"/>
                <a:cs typeface="Arial" panose="020B0604020202020204" pitchFamily="34" charset="0"/>
              </a:defRPr>
            </a:lvl3pPr>
            <a:lvl4pPr>
              <a:buClr>
                <a:srgbClr val="006A5F"/>
              </a:buClr>
              <a:defRPr>
                <a:latin typeface="Arial" panose="020B0604020202020204" pitchFamily="34" charset="0"/>
                <a:cs typeface="Arial" panose="020B0604020202020204" pitchFamily="34" charset="0"/>
              </a:defRPr>
            </a:lvl4pPr>
            <a:lvl5pPr>
              <a:buClr>
                <a:srgbClr val="006A5F"/>
              </a:buClr>
              <a:defRPr>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18084104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Log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C224059-A83C-9448-B51F-78BB42C51616}"/>
              </a:ext>
            </a:extLst>
          </p:cNvPr>
          <p:cNvSpPr/>
          <p:nvPr/>
        </p:nvSpPr>
        <p:spPr>
          <a:xfrm>
            <a:off x="147638" y="139700"/>
            <a:ext cx="11896725" cy="6578600"/>
          </a:xfrm>
          <a:prstGeom prst="rect">
            <a:avLst/>
          </a:prstGeom>
          <a:solidFill>
            <a:srgbClr val="0042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6600">
              <a:solidFill>
                <a:srgbClr val="929292"/>
              </a:solidFill>
              <a:latin typeface="Arial" panose="020B0604020202020204" pitchFamily="34" charset="0"/>
              <a:cs typeface="Arial" panose="020B0604020202020204" pitchFamily="34" charset="0"/>
            </a:endParaRPr>
          </a:p>
        </p:txBody>
      </p:sp>
      <p:pic>
        <p:nvPicPr>
          <p:cNvPr id="3" name="Picture 6">
            <a:extLst>
              <a:ext uri="{FF2B5EF4-FFF2-40B4-BE49-F238E27FC236}">
                <a16:creationId xmlns:a16="http://schemas.microsoft.com/office/drawing/2014/main" id="{2378EF5B-3A98-AF4D-BDCB-EE4CE0003D9F}"/>
              </a:ext>
            </a:extLst>
          </p:cNvPr>
          <p:cNvPicPr>
            <a:picLocks noChangeAspect="1" noChangeArrowheads="1"/>
          </p:cNvPicPr>
          <p:nvPr/>
        </p:nvPicPr>
        <p:blipFill>
          <a:blip r:embed="rId2">
            <a:extLst>
              <a:ext uri="{28A0092B-C50C-407E-A947-70E740481C1C}">
                <a14:useLocalDpi xmlns:a14="http://schemas.microsoft.com/office/drawing/2010/main"/>
              </a:ext>
            </a:extLst>
          </a:blip>
          <a:srcRect l="2847" t="6697" r="3101" b="6371"/>
          <a:stretch>
            <a:fillRect/>
          </a:stretch>
        </p:blipFill>
        <p:spPr bwMode="auto">
          <a:xfrm>
            <a:off x="1957388" y="1616075"/>
            <a:ext cx="8277225" cy="362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6823834"/>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F821766-01EF-9446-A188-71E6626DABEE}"/>
              </a:ext>
            </a:extLst>
          </p:cNvPr>
          <p:cNvSpPr/>
          <p:nvPr/>
        </p:nvSpPr>
        <p:spPr>
          <a:xfrm>
            <a:off x="147638" y="139700"/>
            <a:ext cx="11896725" cy="6578600"/>
          </a:xfrm>
          <a:prstGeom prst="rect">
            <a:avLst/>
          </a:prstGeom>
          <a:solidFill>
            <a:srgbClr val="0042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6600">
              <a:solidFill>
                <a:srgbClr val="929292"/>
              </a:solidFill>
              <a:latin typeface="Arial" panose="020B0604020202020204" pitchFamily="34" charset="0"/>
              <a:cs typeface="Arial" panose="020B0604020202020204" pitchFamily="34" charset="0"/>
            </a:endParaRPr>
          </a:p>
        </p:txBody>
      </p:sp>
      <p:pic>
        <p:nvPicPr>
          <p:cNvPr id="5" name="Picture 6">
            <a:extLst>
              <a:ext uri="{FF2B5EF4-FFF2-40B4-BE49-F238E27FC236}">
                <a16:creationId xmlns:a16="http://schemas.microsoft.com/office/drawing/2014/main" id="{4EE5A4DB-ED9D-4E48-A4E1-A39DD490EE8E}"/>
              </a:ext>
            </a:extLst>
          </p:cNvPr>
          <p:cNvPicPr>
            <a:picLocks noChangeAspect="1" noChangeArrowheads="1"/>
          </p:cNvPicPr>
          <p:nvPr/>
        </p:nvPicPr>
        <p:blipFill>
          <a:blip r:embed="rId2">
            <a:extLst>
              <a:ext uri="{28A0092B-C50C-407E-A947-70E740481C1C}">
                <a14:useLocalDpi xmlns:a14="http://schemas.microsoft.com/office/drawing/2010/main"/>
              </a:ext>
            </a:extLst>
          </a:blip>
          <a:srcRect l="2847" t="6697" r="3101" b="6371"/>
          <a:stretch>
            <a:fillRect/>
          </a:stretch>
        </p:blipFill>
        <p:spPr bwMode="auto">
          <a:xfrm>
            <a:off x="8999538" y="5208588"/>
            <a:ext cx="2728912"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1849" y="785191"/>
            <a:ext cx="10515600" cy="2545867"/>
          </a:xfrm>
        </p:spPr>
        <p:txBody>
          <a:bodyPr anchor="b">
            <a:normAutofit/>
          </a:bodyPr>
          <a:lstStyle>
            <a:lvl1pPr algn="ctr">
              <a:defRPr sz="4000">
                <a:solidFill>
                  <a:srgbClr val="AADCF0"/>
                </a:solidFill>
              </a:defRPr>
            </a:lvl1pPr>
          </a:lstStyle>
          <a:p>
            <a:r>
              <a:rPr lang="en-US"/>
              <a:t>Click to edit Master title style</a:t>
            </a:r>
          </a:p>
        </p:txBody>
      </p:sp>
      <p:sp>
        <p:nvSpPr>
          <p:cNvPr id="3" name="Text Placeholder 2"/>
          <p:cNvSpPr>
            <a:spLocks noGrp="1"/>
          </p:cNvSpPr>
          <p:nvPr>
            <p:ph type="body" idx="1"/>
          </p:nvPr>
        </p:nvSpPr>
        <p:spPr>
          <a:xfrm>
            <a:off x="831850" y="3331058"/>
            <a:ext cx="10515600" cy="1500187"/>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09441922"/>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084E90A-0964-1C4F-99DD-345862B2BC2F}"/>
              </a:ext>
            </a:extLst>
          </p:cNvPr>
          <p:cNvSpPr/>
          <p:nvPr/>
        </p:nvSpPr>
        <p:spPr>
          <a:xfrm>
            <a:off x="-7916" y="-9939"/>
            <a:ext cx="12207832" cy="1718523"/>
          </a:xfrm>
          <a:prstGeom prst="rect">
            <a:avLst/>
          </a:prstGeom>
          <a:solidFill>
            <a:srgbClr val="C85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6600">
              <a:solidFill>
                <a:srgbClr val="929292"/>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DB85AD6C-2EFB-AE4D-86CE-55621D5E0E92}"/>
              </a:ext>
            </a:extLst>
          </p:cNvPr>
          <p:cNvSpPr>
            <a:spLocks noGrp="1"/>
          </p:cNvSpPr>
          <p:nvPr>
            <p:ph idx="1"/>
          </p:nvPr>
        </p:nvSpPr>
        <p:spPr>
          <a:xfrm>
            <a:off x="450452" y="2090056"/>
            <a:ext cx="11291096" cy="4328540"/>
          </a:xfrm>
        </p:spPr>
        <p:txBody>
          <a:bodyPr>
            <a:normAutofit/>
          </a:bodyPr>
          <a:lstStyle>
            <a:lvl1pPr>
              <a:lnSpc>
                <a:spcPct val="100000"/>
              </a:lnSpc>
              <a:spcBef>
                <a:spcPts val="1000"/>
              </a:spcBef>
              <a:spcAft>
                <a:spcPts val="600"/>
              </a:spcAft>
              <a:defRPr sz="2000"/>
            </a:lvl1pPr>
            <a:lvl2pPr>
              <a:lnSpc>
                <a:spcPct val="100000"/>
              </a:lnSpc>
              <a:spcBef>
                <a:spcPts val="1000"/>
              </a:spcBef>
              <a:spcAft>
                <a:spcPts val="600"/>
              </a:spcAft>
              <a:defRPr sz="2000"/>
            </a:lvl2pPr>
            <a:lvl3pPr>
              <a:lnSpc>
                <a:spcPct val="100000"/>
              </a:lnSpc>
              <a:spcBef>
                <a:spcPts val="1000"/>
              </a:spcBef>
              <a:spcAft>
                <a:spcPts val="600"/>
              </a:spcAft>
              <a:defRPr sz="2000"/>
            </a:lvl3pPr>
            <a:lvl4pPr>
              <a:lnSpc>
                <a:spcPct val="100000"/>
              </a:lnSpc>
              <a:spcBef>
                <a:spcPts val="1000"/>
              </a:spcBef>
              <a:spcAft>
                <a:spcPts val="600"/>
              </a:spcAft>
              <a:defRPr sz="2000"/>
            </a:lvl4pPr>
            <a:lvl5pPr>
              <a:lnSpc>
                <a:spcPct val="100000"/>
              </a:lnSpc>
              <a:spcBef>
                <a:spcPts val="1000"/>
              </a:spcBef>
              <a:spcAft>
                <a:spcPts val="600"/>
              </a:spcAft>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08DF4160-B9A0-1846-8403-7829FB664E06}"/>
              </a:ext>
            </a:extLst>
          </p:cNvPr>
          <p:cNvSpPr>
            <a:spLocks noGrp="1"/>
          </p:cNvSpPr>
          <p:nvPr>
            <p:ph type="title"/>
          </p:nvPr>
        </p:nvSpPr>
        <p:spPr>
          <a:xfrm>
            <a:off x="450452" y="291420"/>
            <a:ext cx="11291096" cy="1115805"/>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0026620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2161" y="1622"/>
          <a:ext cx="2159" cy="1619"/>
        </p:xfrm>
        <a:graphic>
          <a:graphicData uri="http://schemas.openxmlformats.org/presentationml/2006/ole">
            <mc:AlternateContent xmlns:mc="http://schemas.openxmlformats.org/markup-compatibility/2006">
              <mc:Choice xmlns:v="urn:schemas-microsoft-com:vml" Requires="v">
                <p:oleObj spid="_x0000_s6145"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2161" y="1622"/>
                        <a:ext cx="2159" cy="1619"/>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3B85DBB5-0368-412E-8BF3-43EA9AD9FB6B}"/>
              </a:ext>
            </a:extLst>
          </p:cNvPr>
          <p:cNvSpPr/>
          <p:nvPr userDrawn="1">
            <p:custDataLst>
              <p:tags r:id="rId3"/>
            </p:custDataLst>
          </p:nvPr>
        </p:nvSpPr>
        <p:spPr>
          <a:xfrm>
            <a:off x="0" y="0"/>
            <a:ext cx="161977" cy="161974"/>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2041" b="0" i="0" baseline="0" err="1">
              <a:solidFill>
                <a:schemeClr val="tx1"/>
              </a:solidFill>
              <a:latin typeface="Arial" panose="020B0604020202020204" pitchFamily="34" charset="0"/>
              <a:ea typeface="+mj-ea"/>
              <a:cs typeface="+mj-cs"/>
              <a:sym typeface="Arial" panose="020B0604020202020204" pitchFamily="34" charset="0"/>
            </a:endParaRPr>
          </a:p>
        </p:txBody>
      </p:sp>
      <p:sp>
        <p:nvSpPr>
          <p:cNvPr id="11" name="Rectangle 10">
            <a:extLst>
              <a:ext uri="{FF2B5EF4-FFF2-40B4-BE49-F238E27FC236}">
                <a16:creationId xmlns:a16="http://schemas.microsoft.com/office/drawing/2014/main" id="{E9EFC6D8-FD50-48DC-A2D6-74740B5C9BE3}"/>
              </a:ext>
            </a:extLst>
          </p:cNvPr>
          <p:cNvSpPr/>
          <p:nvPr userDrawn="1"/>
        </p:nvSpPr>
        <p:spPr>
          <a:xfrm>
            <a:off x="4320" y="2"/>
            <a:ext cx="12187679" cy="6858000"/>
          </a:xfrm>
          <a:prstGeom prst="rect">
            <a:avLst/>
          </a:prstGeom>
          <a:solidFill>
            <a:srgbClr val="28807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97" tIns="46649" rIns="93297" bIns="46649" numCol="1" spcCol="0" rtlCol="0" fromWordArt="0" anchor="ctr" anchorCtr="0" forceAA="0" compatLnSpc="1">
            <a:prstTxWarp prst="textNoShape">
              <a:avLst/>
            </a:prstTxWarp>
            <a:noAutofit/>
          </a:bodyPr>
          <a:lstStyle/>
          <a:p>
            <a:pPr algn="ctr"/>
            <a:endParaRPr lang="en-US" sz="1632" err="1">
              <a:solidFill>
                <a:schemeClr val="tx1"/>
              </a:solidFill>
            </a:endParaRPr>
          </a:p>
        </p:txBody>
      </p:sp>
      <p:sp>
        <p:nvSpPr>
          <p:cNvPr id="2" name="TitleRectangle"/>
          <p:cNvSpPr>
            <a:spLocks/>
          </p:cNvSpPr>
          <p:nvPr userDrawn="1"/>
        </p:nvSpPr>
        <p:spPr bwMode="white">
          <a:xfrm>
            <a:off x="2837961" y="1"/>
            <a:ext cx="9356199" cy="4048475"/>
          </a:xfrm>
          <a:prstGeom prst="rect">
            <a:avLst/>
          </a:prstGeom>
          <a:solidFill>
            <a:srgbClr val="22222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632" baseline="0">
              <a:solidFill>
                <a:srgbClr val="000000"/>
              </a:solidFill>
              <a:latin typeface="+mn-lt"/>
            </a:endParaRPr>
          </a:p>
        </p:txBody>
      </p:sp>
      <p:sp>
        <p:nvSpPr>
          <p:cNvPr id="13314" name="Title"/>
          <p:cNvSpPr>
            <a:spLocks noGrp="1" noChangeArrowheads="1"/>
          </p:cNvSpPr>
          <p:nvPr userDrawn="1">
            <p:ph type="ctrTitle"/>
          </p:nvPr>
        </p:nvSpPr>
        <p:spPr>
          <a:xfrm>
            <a:off x="3085967" y="1463556"/>
            <a:ext cx="8478152" cy="314028"/>
          </a:xfrm>
          <a:prstGeom prst="rect">
            <a:avLst/>
          </a:prstGeom>
        </p:spPr>
        <p:txBody>
          <a:bodyPr>
            <a:spAutoFit/>
          </a:bodyPr>
          <a:lstStyle>
            <a:lvl1pPr>
              <a:defRPr lang="x-none" sz="2041" b="0" baseline="0">
                <a:solidFill>
                  <a:srgbClr val="28807C"/>
                </a:solidFill>
                <a:latin typeface="+mj-lt"/>
                <a:ea typeface="+mj-ea"/>
              </a:defRPr>
            </a:lvl1pPr>
          </a:lstStyle>
          <a:p>
            <a:pPr lvl="0" latinLnBrk="0"/>
            <a:r>
              <a:rPr lang="en-US" noProof="0"/>
              <a:t>Click to edit Master title style</a:t>
            </a:r>
            <a:endParaRPr lang="x-none" noProof="0"/>
          </a:p>
        </p:txBody>
      </p:sp>
      <p:sp>
        <p:nvSpPr>
          <p:cNvPr id="13315" name="Subtitle"/>
          <p:cNvSpPr>
            <a:spLocks noGrp="1" noChangeArrowheads="1"/>
          </p:cNvSpPr>
          <p:nvPr userDrawn="1">
            <p:ph type="subTitle" idx="1"/>
          </p:nvPr>
        </p:nvSpPr>
        <p:spPr>
          <a:xfrm>
            <a:off x="3085967" y="3182434"/>
            <a:ext cx="8478152" cy="314028"/>
          </a:xfrm>
          <a:prstGeom prst="rect">
            <a:avLst/>
          </a:prstGeom>
        </p:spPr>
        <p:txBody>
          <a:bodyPr wrap="square">
            <a:spAutoFit/>
          </a:bodyPr>
          <a:lstStyle>
            <a:lvl1pPr>
              <a:defRPr lang="x-none" sz="1428" cap="all" baseline="0">
                <a:solidFill>
                  <a:schemeClr val="accent6"/>
                </a:solidFill>
                <a:latin typeface="+mn-lt"/>
                <a:ea typeface="+mn-ea"/>
              </a:defRPr>
            </a:lvl1pPr>
          </a:lstStyle>
          <a:p>
            <a:pPr lvl="0" latinLnBrk="0"/>
            <a:r>
              <a:rPr lang="en-US" noProof="0"/>
              <a:t>Click to edit Master subtitle style</a:t>
            </a:r>
            <a:endParaRPr lang="x-none" noProof="0"/>
          </a:p>
        </p:txBody>
      </p:sp>
      <p:sp>
        <p:nvSpPr>
          <p:cNvPr id="57" name="Document type" hidden="1"/>
          <p:cNvSpPr txBox="1">
            <a:spLocks noChangeArrowheads="1"/>
          </p:cNvSpPr>
          <p:nvPr userDrawn="1"/>
        </p:nvSpPr>
        <p:spPr bwMode="gray">
          <a:xfrm>
            <a:off x="3085967" y="3650596"/>
            <a:ext cx="8478152" cy="224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hangingPunct="1">
              <a:defRPr lang="x-none"/>
            </a:pPr>
            <a:r>
              <a:rPr lang="x-none" sz="1428" baseline="0">
                <a:solidFill>
                  <a:schemeClr val="accent6"/>
                </a:solidFill>
                <a:latin typeface="+mn-lt"/>
              </a:rPr>
              <a:t>Document type | Date</a:t>
            </a:r>
          </a:p>
        </p:txBody>
      </p:sp>
      <p:sp>
        <p:nvSpPr>
          <p:cNvPr id="5" name="doc id" hidden="1"/>
          <p:cNvSpPr txBox="1">
            <a:spLocks noChangeArrowheads="1"/>
          </p:cNvSpPr>
          <p:nvPr userDrawn="1"/>
        </p:nvSpPr>
        <p:spPr bwMode="white">
          <a:xfrm>
            <a:off x="11487911" y="37256"/>
            <a:ext cx="401720"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algn="r" eaLnBrk="1" hangingPunct="1">
              <a:defRPr lang="x-none"/>
            </a:pPr>
            <a:endParaRPr lang="x-none" sz="816" baseline="0">
              <a:solidFill>
                <a:srgbClr val="FFFFFF"/>
              </a:solidFill>
              <a:latin typeface="+mn-lt"/>
            </a:endParaRPr>
          </a:p>
        </p:txBody>
      </p:sp>
      <p:pic>
        <p:nvPicPr>
          <p:cNvPr id="18" name="Picture 541" descr="Michigan.gov">
            <a:hlinkClick r:id="rId7"/>
            <a:extLst>
              <a:ext uri="{FF2B5EF4-FFF2-40B4-BE49-F238E27FC236}">
                <a16:creationId xmlns:a16="http://schemas.microsoft.com/office/drawing/2014/main" id="{D9B3FF89-03E9-484B-B9CF-54FDB57C03FA}"/>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085967" y="2340973"/>
            <a:ext cx="1865975" cy="466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4873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C720F0-34FB-184F-9F84-F96E6584EA2A}"/>
              </a:ext>
            </a:extLst>
          </p:cNvPr>
          <p:cNvSpPr/>
          <p:nvPr/>
        </p:nvSpPr>
        <p:spPr>
          <a:xfrm>
            <a:off x="147638" y="139700"/>
            <a:ext cx="11896725" cy="6578600"/>
          </a:xfrm>
          <a:prstGeom prst="rect">
            <a:avLst/>
          </a:prstGeom>
          <a:solidFill>
            <a:srgbClr val="C85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6600">
              <a:solidFill>
                <a:srgbClr val="929292"/>
              </a:solidFill>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1524000" y="1122363"/>
            <a:ext cx="9144000" cy="2387600"/>
          </a:xfrm>
        </p:spPr>
        <p:txBody>
          <a:bodyPr anchor="b">
            <a:normAutofit/>
          </a:bodyPr>
          <a:lstStyle>
            <a:lvl1pPr algn="ctr">
              <a:defRPr sz="4000">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91411521"/>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7E6296C-11E9-DC40-9782-BCE4244EACD4}"/>
              </a:ext>
            </a:extLst>
          </p:cNvPr>
          <p:cNvSpPr/>
          <p:nvPr/>
        </p:nvSpPr>
        <p:spPr>
          <a:xfrm>
            <a:off x="0" y="0"/>
            <a:ext cx="1547813" cy="6858000"/>
          </a:xfrm>
          <a:prstGeom prst="rect">
            <a:avLst/>
          </a:prstGeom>
          <a:solidFill>
            <a:srgbClr val="0042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 name="Picture 6">
            <a:extLst>
              <a:ext uri="{FF2B5EF4-FFF2-40B4-BE49-F238E27FC236}">
                <a16:creationId xmlns:a16="http://schemas.microsoft.com/office/drawing/2014/main" id="{FAE4C1CE-0013-F749-A2FF-CA472EBE8D7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1950" y="5462588"/>
            <a:ext cx="823913"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179982" y="365125"/>
            <a:ext cx="9173818" cy="1325563"/>
          </a:xfrm>
        </p:spPr>
        <p:txBody>
          <a:bodyPr/>
          <a:lstStyle>
            <a:lvl1pPr>
              <a:defRPr>
                <a:solidFill>
                  <a:srgbClr val="C85000"/>
                </a:solidFill>
              </a:defRPr>
            </a:lvl1pPr>
          </a:lstStyle>
          <a:p>
            <a:r>
              <a:rPr lang="en-US"/>
              <a:t>Click to edit Master title style</a:t>
            </a:r>
          </a:p>
        </p:txBody>
      </p:sp>
      <p:sp>
        <p:nvSpPr>
          <p:cNvPr id="3" name="Content Placeholder 2"/>
          <p:cNvSpPr>
            <a:spLocks noGrp="1"/>
          </p:cNvSpPr>
          <p:nvPr>
            <p:ph sz="half" idx="1"/>
          </p:nvPr>
        </p:nvSpPr>
        <p:spPr>
          <a:xfrm>
            <a:off x="2179982" y="1938130"/>
            <a:ext cx="4206704" cy="4238833"/>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10654" y="1938130"/>
            <a:ext cx="4243145" cy="4238833"/>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2723B43F-E53B-7242-B07B-DA10B391BAAE}"/>
              </a:ext>
            </a:extLst>
          </p:cNvPr>
          <p:cNvCxnSpPr>
            <a:cxnSpLocks/>
          </p:cNvCxnSpPr>
          <p:nvPr/>
        </p:nvCxnSpPr>
        <p:spPr>
          <a:xfrm>
            <a:off x="6748463" y="1938129"/>
            <a:ext cx="0" cy="4238834"/>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8">
            <a:extLst>
              <a:ext uri="{FF2B5EF4-FFF2-40B4-BE49-F238E27FC236}">
                <a16:creationId xmlns:a16="http://schemas.microsoft.com/office/drawing/2014/main" id="{B2E527AB-A971-6C46-BD7E-FAB39DBD990E}"/>
              </a:ext>
            </a:extLst>
          </p:cNvPr>
          <p:cNvSpPr>
            <a:spLocks noGrp="1"/>
          </p:cNvSpPr>
          <p:nvPr>
            <p:ph type="sldNum" sz="quarter" idx="10"/>
          </p:nvPr>
        </p:nvSpPr>
        <p:spPr>
          <a:xfrm>
            <a:off x="8610600" y="6356350"/>
            <a:ext cx="2743200" cy="365125"/>
          </a:xfrm>
        </p:spPr>
        <p:txBody>
          <a:bodyPr/>
          <a:lstStyle>
            <a:lvl1pPr>
              <a:defRPr/>
            </a:lvl1pPr>
          </a:lstStyle>
          <a:p>
            <a:pPr>
              <a:defRPr/>
            </a:pPr>
            <a:fld id="{565F2F4B-F2CC-C049-B152-590F9338FDC4}" type="slidenum">
              <a:rPr lang="en-US"/>
              <a:pPr>
                <a:defRPr/>
              </a:pPr>
              <a:t>‹#›</a:t>
            </a:fld>
            <a:endParaRPr lang="en-US"/>
          </a:p>
        </p:txBody>
      </p:sp>
      <p:pic>
        <p:nvPicPr>
          <p:cNvPr id="11" name="Picture 10">
            <a:extLst>
              <a:ext uri="{FF2B5EF4-FFF2-40B4-BE49-F238E27FC236}">
                <a16:creationId xmlns:a16="http://schemas.microsoft.com/office/drawing/2014/main" id="{00189AAE-F9C8-C194-1BDE-DB5117077B8C}"/>
              </a:ext>
            </a:extLst>
          </p:cNvPr>
          <p:cNvPicPr>
            <a:picLocks noChangeAspect="1"/>
          </p:cNvPicPr>
          <p:nvPr userDrawn="1"/>
        </p:nvPicPr>
        <p:blipFill>
          <a:blip r:embed="rId3"/>
          <a:stretch>
            <a:fillRect/>
          </a:stretch>
        </p:blipFill>
        <p:spPr>
          <a:xfrm>
            <a:off x="689942" y="365125"/>
            <a:ext cx="605650" cy="346086"/>
          </a:xfrm>
          <a:prstGeom prst="rect">
            <a:avLst/>
          </a:prstGeom>
        </p:spPr>
      </p:pic>
      <p:sp>
        <p:nvSpPr>
          <p:cNvPr id="12" name="Rectangle 11">
            <a:extLst>
              <a:ext uri="{FF2B5EF4-FFF2-40B4-BE49-F238E27FC236}">
                <a16:creationId xmlns:a16="http://schemas.microsoft.com/office/drawing/2014/main" id="{5605C4DE-ECDC-CC9B-C541-BE9482920366}"/>
              </a:ext>
            </a:extLst>
          </p:cNvPr>
          <p:cNvSpPr/>
          <p:nvPr userDrawn="1"/>
        </p:nvSpPr>
        <p:spPr>
          <a:xfrm>
            <a:off x="-8696" y="6731414"/>
            <a:ext cx="12209393" cy="136525"/>
          </a:xfrm>
          <a:prstGeom prst="rect">
            <a:avLst/>
          </a:prstGeom>
          <a:solidFill>
            <a:srgbClr val="00B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a:extLst>
              <a:ext uri="{FF2B5EF4-FFF2-40B4-BE49-F238E27FC236}">
                <a16:creationId xmlns:a16="http://schemas.microsoft.com/office/drawing/2014/main" id="{A4E787DF-37AE-58F3-8CDB-0F66438CA5AE}"/>
              </a:ext>
            </a:extLst>
          </p:cNvPr>
          <p:cNvSpPr txBox="1">
            <a:spLocks/>
          </p:cNvSpPr>
          <p:nvPr userDrawn="1"/>
        </p:nvSpPr>
        <p:spPr>
          <a:xfrm>
            <a:off x="9097618" y="6374139"/>
            <a:ext cx="2743200" cy="36512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200" kern="1200" smtClean="0">
                <a:solidFill>
                  <a:srgbClr val="BEBFBF"/>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fld id="{BDE3D245-280A-4C46-BE04-50E01CC816F3}" type="slidenum">
              <a:rPr lang="en-US" smtClean="0"/>
              <a:pPr/>
              <a:t>‹#›</a:t>
            </a:fld>
            <a:endParaRPr lang="en-US"/>
          </a:p>
        </p:txBody>
      </p:sp>
    </p:spTree>
    <p:extLst>
      <p:ext uri="{BB962C8B-B14F-4D97-AF65-F5344CB8AC3E}">
        <p14:creationId xmlns:p14="http://schemas.microsoft.com/office/powerpoint/2010/main" val="18323038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5F8476-F9AE-E145-8EEC-10BE0ED241A4}"/>
              </a:ext>
            </a:extLst>
          </p:cNvPr>
          <p:cNvSpPr/>
          <p:nvPr/>
        </p:nvSpPr>
        <p:spPr>
          <a:xfrm>
            <a:off x="0" y="0"/>
            <a:ext cx="1547813" cy="6858000"/>
          </a:xfrm>
          <a:prstGeom prst="rect">
            <a:avLst/>
          </a:prstGeom>
          <a:solidFill>
            <a:srgbClr val="0042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9" name="Picture 7">
            <a:extLst>
              <a:ext uri="{FF2B5EF4-FFF2-40B4-BE49-F238E27FC236}">
                <a16:creationId xmlns:a16="http://schemas.microsoft.com/office/drawing/2014/main" id="{DFF4C511-171D-DE4C-AE8A-37B061A1A50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1950" y="5462588"/>
            <a:ext cx="823913"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179982" y="365125"/>
            <a:ext cx="9173811" cy="1325563"/>
          </a:xfrm>
        </p:spPr>
        <p:txBody>
          <a:bodyPr/>
          <a:lstStyle>
            <a:lvl1pPr>
              <a:defRPr>
                <a:solidFill>
                  <a:srgbClr val="C85000"/>
                </a:solidFill>
              </a:defRPr>
            </a:lvl1pPr>
          </a:lstStyle>
          <a:p>
            <a:r>
              <a:rPr lang="en-US"/>
              <a:t>Click to edit Master title style</a:t>
            </a:r>
          </a:p>
        </p:txBody>
      </p:sp>
      <p:sp>
        <p:nvSpPr>
          <p:cNvPr id="3" name="Text Placeholder 2"/>
          <p:cNvSpPr>
            <a:spLocks noGrp="1"/>
          </p:cNvSpPr>
          <p:nvPr>
            <p:ph type="body" idx="1"/>
          </p:nvPr>
        </p:nvSpPr>
        <p:spPr>
          <a:xfrm>
            <a:off x="2179982" y="1938129"/>
            <a:ext cx="4265580" cy="814386"/>
          </a:xfrm>
        </p:spPr>
        <p:txBody>
          <a:bodyPr anchor="b"/>
          <a:lstStyle>
            <a:lvl1pPr marL="0" indent="0">
              <a:buNone/>
              <a:defRPr sz="2400" b="1">
                <a:solidFill>
                  <a:srgbClr val="0042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7088210" y="1938129"/>
            <a:ext cx="4265584" cy="814386"/>
          </a:xfrm>
        </p:spPr>
        <p:txBody>
          <a:bodyPr anchor="b"/>
          <a:lstStyle>
            <a:lvl1pPr marL="0" indent="0">
              <a:buNone/>
              <a:defRPr sz="2400" b="1">
                <a:solidFill>
                  <a:srgbClr val="0042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088210" y="2999956"/>
            <a:ext cx="4265583" cy="3189706"/>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half" idx="2"/>
          </p:nvPr>
        </p:nvSpPr>
        <p:spPr>
          <a:xfrm>
            <a:off x="2179982" y="2999956"/>
            <a:ext cx="4265580" cy="3189706"/>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8">
            <a:extLst>
              <a:ext uri="{FF2B5EF4-FFF2-40B4-BE49-F238E27FC236}">
                <a16:creationId xmlns:a16="http://schemas.microsoft.com/office/drawing/2014/main" id="{4D3B5623-0E4A-6543-9E24-DC1AC83332A4}"/>
              </a:ext>
            </a:extLst>
          </p:cNvPr>
          <p:cNvSpPr>
            <a:spLocks noGrp="1"/>
          </p:cNvSpPr>
          <p:nvPr>
            <p:ph type="sldNum" sz="quarter" idx="10"/>
          </p:nvPr>
        </p:nvSpPr>
        <p:spPr/>
        <p:txBody>
          <a:bodyPr/>
          <a:lstStyle>
            <a:lvl1pPr>
              <a:defRPr/>
            </a:lvl1pPr>
          </a:lstStyle>
          <a:p>
            <a:pPr>
              <a:defRPr/>
            </a:pPr>
            <a:fld id="{565F2F4B-F2CC-C049-B152-590F9338FDC4}" type="slidenum">
              <a:rPr lang="en-US"/>
              <a:pPr>
                <a:defRPr/>
              </a:pPr>
              <a:t>‹#›</a:t>
            </a:fld>
            <a:endParaRPr lang="en-US"/>
          </a:p>
        </p:txBody>
      </p:sp>
      <p:cxnSp>
        <p:nvCxnSpPr>
          <p:cNvPr id="12" name="Straight Connector 11">
            <a:extLst>
              <a:ext uri="{FF2B5EF4-FFF2-40B4-BE49-F238E27FC236}">
                <a16:creationId xmlns:a16="http://schemas.microsoft.com/office/drawing/2014/main" id="{4BDA7C41-D722-8146-B847-4A27AFE7854F}"/>
              </a:ext>
            </a:extLst>
          </p:cNvPr>
          <p:cNvCxnSpPr>
            <a:cxnSpLocks/>
          </p:cNvCxnSpPr>
          <p:nvPr/>
        </p:nvCxnSpPr>
        <p:spPr>
          <a:xfrm>
            <a:off x="6748463" y="1938129"/>
            <a:ext cx="0" cy="4238834"/>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3878102"/>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7E1E2AB-CD87-D041-A859-34C9B3501262}"/>
              </a:ext>
            </a:extLst>
          </p:cNvPr>
          <p:cNvSpPr/>
          <p:nvPr/>
        </p:nvSpPr>
        <p:spPr>
          <a:xfrm>
            <a:off x="0" y="0"/>
            <a:ext cx="1547813" cy="6858000"/>
          </a:xfrm>
          <a:prstGeom prst="rect">
            <a:avLst/>
          </a:prstGeom>
          <a:solidFill>
            <a:srgbClr val="0042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 name="Picture 6">
            <a:extLst>
              <a:ext uri="{FF2B5EF4-FFF2-40B4-BE49-F238E27FC236}">
                <a16:creationId xmlns:a16="http://schemas.microsoft.com/office/drawing/2014/main" id="{74C81597-BF9D-0448-810E-13423AE2F1D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1950" y="5462588"/>
            <a:ext cx="823913"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2179982" y="365125"/>
            <a:ext cx="9173817" cy="1325563"/>
          </a:xfrm>
        </p:spPr>
        <p:txBody>
          <a:bodyPr/>
          <a:lstStyle>
            <a:lvl1pPr>
              <a:defRPr>
                <a:solidFill>
                  <a:srgbClr val="C85000"/>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B84F2DBD-7209-4849-A884-1E23F7C388BC}"/>
              </a:ext>
            </a:extLst>
          </p:cNvPr>
          <p:cNvSpPr>
            <a:spLocks noGrp="1"/>
          </p:cNvSpPr>
          <p:nvPr>
            <p:ph type="sldNum" sz="quarter" idx="10"/>
          </p:nvPr>
        </p:nvSpPr>
        <p:spPr/>
        <p:txBody>
          <a:bodyPr/>
          <a:lstStyle>
            <a:lvl1pPr>
              <a:defRPr/>
            </a:lvl1pPr>
          </a:lstStyle>
          <a:p>
            <a:pPr>
              <a:defRPr/>
            </a:pPr>
            <a:fld id="{DAA5C062-2B87-504B-929E-595FDD16B220}" type="slidenum">
              <a:rPr lang="en-US"/>
              <a:pPr>
                <a:defRPr/>
              </a:pPr>
              <a:t>‹#›</a:t>
            </a:fld>
            <a:endParaRPr lang="en-US"/>
          </a:p>
        </p:txBody>
      </p:sp>
      <p:sp>
        <p:nvSpPr>
          <p:cNvPr id="6" name="Rectangle 5">
            <a:extLst>
              <a:ext uri="{FF2B5EF4-FFF2-40B4-BE49-F238E27FC236}">
                <a16:creationId xmlns:a16="http://schemas.microsoft.com/office/drawing/2014/main" id="{3D6C518F-042C-BB36-BCB0-866E17E25B35}"/>
              </a:ext>
            </a:extLst>
          </p:cNvPr>
          <p:cNvSpPr/>
          <p:nvPr userDrawn="1"/>
        </p:nvSpPr>
        <p:spPr>
          <a:xfrm>
            <a:off x="-8696" y="6731414"/>
            <a:ext cx="12209393" cy="136525"/>
          </a:xfrm>
          <a:prstGeom prst="rect">
            <a:avLst/>
          </a:prstGeom>
          <a:solidFill>
            <a:srgbClr val="00B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CF59163-9934-2E4F-B7AD-1B743E957E67}"/>
              </a:ext>
            </a:extLst>
          </p:cNvPr>
          <p:cNvPicPr>
            <a:picLocks noChangeAspect="1"/>
          </p:cNvPicPr>
          <p:nvPr userDrawn="1"/>
        </p:nvPicPr>
        <p:blipFill>
          <a:blip r:embed="rId3"/>
          <a:stretch>
            <a:fillRect/>
          </a:stretch>
        </p:blipFill>
        <p:spPr>
          <a:xfrm>
            <a:off x="470450" y="6210615"/>
            <a:ext cx="605650" cy="346086"/>
          </a:xfrm>
          <a:prstGeom prst="rect">
            <a:avLst/>
          </a:prstGeom>
        </p:spPr>
      </p:pic>
    </p:spTree>
    <p:extLst>
      <p:ext uri="{BB962C8B-B14F-4D97-AF65-F5344CB8AC3E}">
        <p14:creationId xmlns:p14="http://schemas.microsoft.com/office/powerpoint/2010/main" val="18722979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lue Sidebar with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775B190-40C5-D5C3-6F67-419ECF3E3B80}"/>
              </a:ext>
            </a:extLst>
          </p:cNvPr>
          <p:cNvSpPr/>
          <p:nvPr/>
        </p:nvSpPr>
        <p:spPr>
          <a:xfrm>
            <a:off x="0" y="0"/>
            <a:ext cx="4267200" cy="6858000"/>
          </a:xfrm>
          <a:prstGeom prst="rect">
            <a:avLst/>
          </a:prstGeom>
          <a:solidFill>
            <a:srgbClr val="003D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Title 1"/>
          <p:cNvSpPr>
            <a:spLocks noGrp="1"/>
          </p:cNvSpPr>
          <p:nvPr>
            <p:ph type="title"/>
          </p:nvPr>
        </p:nvSpPr>
        <p:spPr>
          <a:xfrm>
            <a:off x="833230" y="2056088"/>
            <a:ext cx="2600739" cy="2745823"/>
          </a:xfrm>
        </p:spPr>
        <p:txBody>
          <a:bodyPr/>
          <a:lstStyle>
            <a:lvl1pPr>
              <a:defRPr>
                <a:solidFill>
                  <a:schemeClr val="bg1"/>
                </a:solidFill>
              </a:defRPr>
            </a:lvl1pPr>
          </a:lstStyle>
          <a:p>
            <a:r>
              <a:rPr lang="en-US"/>
              <a:t>Click to edit Master title style</a:t>
            </a:r>
          </a:p>
        </p:txBody>
      </p:sp>
      <p:sp>
        <p:nvSpPr>
          <p:cNvPr id="6" name="Content Placeholder 2">
            <a:extLst>
              <a:ext uri="{FF2B5EF4-FFF2-40B4-BE49-F238E27FC236}">
                <a16:creationId xmlns:a16="http://schemas.microsoft.com/office/drawing/2014/main" id="{1381DDC7-BBD7-482F-CB04-79C3E9800F1B}"/>
              </a:ext>
            </a:extLst>
          </p:cNvPr>
          <p:cNvSpPr>
            <a:spLocks noGrp="1"/>
          </p:cNvSpPr>
          <p:nvPr>
            <p:ph idx="1"/>
          </p:nvPr>
        </p:nvSpPr>
        <p:spPr>
          <a:xfrm>
            <a:off x="4949686" y="586408"/>
            <a:ext cx="6639339" cy="5685182"/>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1594869"/>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Orange Sidebar with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6836B4-367F-94CD-8B95-9666E553D41C}"/>
              </a:ext>
            </a:extLst>
          </p:cNvPr>
          <p:cNvSpPr/>
          <p:nvPr/>
        </p:nvSpPr>
        <p:spPr>
          <a:xfrm>
            <a:off x="0" y="0"/>
            <a:ext cx="4267200" cy="6858000"/>
          </a:xfrm>
          <a:prstGeom prst="rect">
            <a:avLst/>
          </a:prstGeom>
          <a:solidFill>
            <a:srgbClr val="C85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2" name="Title 1"/>
          <p:cNvSpPr>
            <a:spLocks noGrp="1"/>
          </p:cNvSpPr>
          <p:nvPr>
            <p:ph type="title"/>
          </p:nvPr>
        </p:nvSpPr>
        <p:spPr>
          <a:xfrm>
            <a:off x="833230" y="2062368"/>
            <a:ext cx="2600739" cy="2733261"/>
          </a:xfrm>
        </p:spPr>
        <p:txBody>
          <a:bodyPr anchor="ctr"/>
          <a:lstStyle>
            <a:lvl1pPr>
              <a:defRPr sz="3600">
                <a:solidFill>
                  <a:schemeClr val="bg1"/>
                </a:solidFill>
              </a:defRPr>
            </a:lvl1pPr>
          </a:lstStyle>
          <a:p>
            <a:r>
              <a:rPr lang="en-US"/>
              <a:t>Click to edit Master title style</a:t>
            </a:r>
          </a:p>
        </p:txBody>
      </p:sp>
      <p:sp>
        <p:nvSpPr>
          <p:cNvPr id="7" name="Content Placeholder 2">
            <a:extLst>
              <a:ext uri="{FF2B5EF4-FFF2-40B4-BE49-F238E27FC236}">
                <a16:creationId xmlns:a16="http://schemas.microsoft.com/office/drawing/2014/main" id="{04ADB7A6-6E26-2C33-79DB-A0462BA1C4E3}"/>
              </a:ext>
            </a:extLst>
          </p:cNvPr>
          <p:cNvSpPr>
            <a:spLocks noGrp="1"/>
          </p:cNvSpPr>
          <p:nvPr>
            <p:ph idx="1"/>
          </p:nvPr>
        </p:nvSpPr>
        <p:spPr>
          <a:xfrm>
            <a:off x="4949686" y="586408"/>
            <a:ext cx="6639339" cy="5685182"/>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7919208"/>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8170CAB-7200-0C42-9931-0A945A4DBBE1}"/>
              </a:ext>
            </a:extLst>
          </p:cNvPr>
          <p:cNvSpPr/>
          <p:nvPr/>
        </p:nvSpPr>
        <p:spPr>
          <a:xfrm>
            <a:off x="0" y="0"/>
            <a:ext cx="1547813" cy="6858000"/>
          </a:xfrm>
          <a:prstGeom prst="rect">
            <a:avLst/>
          </a:prstGeom>
          <a:solidFill>
            <a:srgbClr val="0042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6">
            <a:extLst>
              <a:ext uri="{FF2B5EF4-FFF2-40B4-BE49-F238E27FC236}">
                <a16:creationId xmlns:a16="http://schemas.microsoft.com/office/drawing/2014/main" id="{0649C4E5-A2AF-B741-B3E0-78368196050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1950" y="5462588"/>
            <a:ext cx="823913"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2179982" y="365125"/>
            <a:ext cx="9173817" cy="1325563"/>
          </a:xfrm>
        </p:spPr>
        <p:txBody>
          <a:bodyPr/>
          <a:lstStyle>
            <a:lvl1pPr>
              <a:defRPr>
                <a:solidFill>
                  <a:srgbClr val="C85000"/>
                </a:solidFill>
              </a:defRPr>
            </a:lvl1pPr>
          </a:lstStyle>
          <a:p>
            <a:r>
              <a:rPr lang="en-US"/>
              <a:t>Click to edit Master title style</a:t>
            </a:r>
          </a:p>
        </p:txBody>
      </p:sp>
      <p:sp>
        <p:nvSpPr>
          <p:cNvPr id="6" name="Content Placeholder 2"/>
          <p:cNvSpPr>
            <a:spLocks noGrp="1"/>
          </p:cNvSpPr>
          <p:nvPr>
            <p:ph idx="1"/>
          </p:nvPr>
        </p:nvSpPr>
        <p:spPr>
          <a:xfrm>
            <a:off x="2179982" y="2107095"/>
            <a:ext cx="9173818" cy="4069867"/>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4">
            <a:extLst>
              <a:ext uri="{FF2B5EF4-FFF2-40B4-BE49-F238E27FC236}">
                <a16:creationId xmlns:a16="http://schemas.microsoft.com/office/drawing/2014/main" id="{D4134A60-1E51-6045-8A8D-9237913BC93F}"/>
              </a:ext>
            </a:extLst>
          </p:cNvPr>
          <p:cNvSpPr>
            <a:spLocks noGrp="1"/>
          </p:cNvSpPr>
          <p:nvPr>
            <p:ph type="sldNum" sz="quarter" idx="10"/>
          </p:nvPr>
        </p:nvSpPr>
        <p:spPr/>
        <p:txBody>
          <a:bodyPr/>
          <a:lstStyle>
            <a:lvl1pPr>
              <a:defRPr/>
            </a:lvl1pPr>
          </a:lstStyle>
          <a:p>
            <a:pPr>
              <a:defRPr/>
            </a:pPr>
            <a:fld id="{8A0B7018-4E90-BC4B-9ADF-831483D9DE7B}" type="slidenum">
              <a:rPr lang="en-US"/>
              <a:pPr>
                <a:defRPr/>
              </a:pPr>
              <a:t>‹#›</a:t>
            </a:fld>
            <a:endParaRPr lang="en-US"/>
          </a:p>
        </p:txBody>
      </p:sp>
      <p:pic>
        <p:nvPicPr>
          <p:cNvPr id="8" name="Picture 7">
            <a:extLst>
              <a:ext uri="{FF2B5EF4-FFF2-40B4-BE49-F238E27FC236}">
                <a16:creationId xmlns:a16="http://schemas.microsoft.com/office/drawing/2014/main" id="{902EFFC8-448E-0EF4-6F3E-FCEEF536A16D}"/>
              </a:ext>
            </a:extLst>
          </p:cNvPr>
          <p:cNvPicPr>
            <a:picLocks noChangeAspect="1"/>
          </p:cNvPicPr>
          <p:nvPr userDrawn="1"/>
        </p:nvPicPr>
        <p:blipFill>
          <a:blip r:embed="rId3"/>
          <a:stretch>
            <a:fillRect/>
          </a:stretch>
        </p:blipFill>
        <p:spPr>
          <a:xfrm>
            <a:off x="689942" y="365125"/>
            <a:ext cx="605650" cy="346086"/>
          </a:xfrm>
          <a:prstGeom prst="rect">
            <a:avLst/>
          </a:prstGeom>
        </p:spPr>
      </p:pic>
      <p:sp>
        <p:nvSpPr>
          <p:cNvPr id="9" name="Rectangle 8">
            <a:extLst>
              <a:ext uri="{FF2B5EF4-FFF2-40B4-BE49-F238E27FC236}">
                <a16:creationId xmlns:a16="http://schemas.microsoft.com/office/drawing/2014/main" id="{E974400C-7883-F945-6A04-AEA8819DCC2D}"/>
              </a:ext>
            </a:extLst>
          </p:cNvPr>
          <p:cNvSpPr/>
          <p:nvPr userDrawn="1"/>
        </p:nvSpPr>
        <p:spPr>
          <a:xfrm>
            <a:off x="-8696" y="6731414"/>
            <a:ext cx="12209393" cy="136525"/>
          </a:xfrm>
          <a:prstGeom prst="rect">
            <a:avLst/>
          </a:prstGeom>
          <a:solidFill>
            <a:srgbClr val="00B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a:extLst>
              <a:ext uri="{FF2B5EF4-FFF2-40B4-BE49-F238E27FC236}">
                <a16:creationId xmlns:a16="http://schemas.microsoft.com/office/drawing/2014/main" id="{A3DF11B0-94F1-71A9-D646-0D53C9ABD9CE}"/>
              </a:ext>
            </a:extLst>
          </p:cNvPr>
          <p:cNvSpPr txBox="1">
            <a:spLocks/>
          </p:cNvSpPr>
          <p:nvPr userDrawn="1"/>
        </p:nvSpPr>
        <p:spPr>
          <a:xfrm>
            <a:off x="9097618" y="6374139"/>
            <a:ext cx="2743200" cy="36512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200" kern="1200" smtClean="0">
                <a:solidFill>
                  <a:srgbClr val="BEBFBF"/>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fld id="{BDE3D245-280A-4C46-BE04-50E01CC816F3}" type="slidenum">
              <a:rPr lang="en-US" smtClean="0"/>
              <a:pPr/>
              <a:t>‹#›</a:t>
            </a:fld>
            <a:endParaRPr lang="en-US"/>
          </a:p>
        </p:txBody>
      </p:sp>
    </p:spTree>
    <p:extLst>
      <p:ext uri="{BB962C8B-B14F-4D97-AF65-F5344CB8AC3E}">
        <p14:creationId xmlns:p14="http://schemas.microsoft.com/office/powerpoint/2010/main" val="23522982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278B7FE-FA14-9846-8396-7B76F4E2A58F}"/>
              </a:ext>
            </a:extLst>
          </p:cNvPr>
          <p:cNvSpPr/>
          <p:nvPr/>
        </p:nvSpPr>
        <p:spPr>
          <a:xfrm>
            <a:off x="0" y="0"/>
            <a:ext cx="1547813" cy="6858000"/>
          </a:xfrm>
          <a:prstGeom prst="rect">
            <a:avLst/>
          </a:prstGeom>
          <a:solidFill>
            <a:srgbClr val="0042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 name="Picture 6">
            <a:extLst>
              <a:ext uri="{FF2B5EF4-FFF2-40B4-BE49-F238E27FC236}">
                <a16:creationId xmlns:a16="http://schemas.microsoft.com/office/drawing/2014/main" id="{AEFCBBE8-E2EC-4D43-B933-E61ECE68D76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1950" y="5462588"/>
            <a:ext cx="823913"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idx="1"/>
          </p:nvPr>
        </p:nvSpPr>
        <p:spPr>
          <a:xfrm>
            <a:off x="6679953" y="669376"/>
            <a:ext cx="4673845" cy="5201197"/>
          </a:xfrm>
        </p:spPr>
        <p:txBody>
          <a:bodyPr rtlCol="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33" name="Title 1"/>
          <p:cNvSpPr>
            <a:spLocks noGrp="1"/>
          </p:cNvSpPr>
          <p:nvPr>
            <p:ph type="title"/>
          </p:nvPr>
        </p:nvSpPr>
        <p:spPr>
          <a:xfrm>
            <a:off x="2179983" y="669376"/>
            <a:ext cx="3776016" cy="1600200"/>
          </a:xfrm>
        </p:spPr>
        <p:txBody>
          <a:bodyPr anchor="b"/>
          <a:lstStyle>
            <a:lvl1pPr>
              <a:defRPr sz="3200">
                <a:solidFill>
                  <a:srgbClr val="C85000"/>
                </a:solidFill>
              </a:defRPr>
            </a:lvl1pPr>
          </a:lstStyle>
          <a:p>
            <a:r>
              <a:rPr lang="en-US"/>
              <a:t>Click to edit Master title style</a:t>
            </a:r>
          </a:p>
        </p:txBody>
      </p:sp>
      <p:sp>
        <p:nvSpPr>
          <p:cNvPr id="34" name="Text Placeholder 3"/>
          <p:cNvSpPr>
            <a:spLocks noGrp="1"/>
          </p:cNvSpPr>
          <p:nvPr>
            <p:ph type="body" sz="half" idx="2"/>
          </p:nvPr>
        </p:nvSpPr>
        <p:spPr>
          <a:xfrm>
            <a:off x="2179983" y="2435090"/>
            <a:ext cx="3776016" cy="343548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6">
            <a:extLst>
              <a:ext uri="{FF2B5EF4-FFF2-40B4-BE49-F238E27FC236}">
                <a16:creationId xmlns:a16="http://schemas.microsoft.com/office/drawing/2014/main" id="{9D926E8C-62AE-B64F-A403-B997DF40442F}"/>
              </a:ext>
            </a:extLst>
          </p:cNvPr>
          <p:cNvSpPr>
            <a:spLocks noGrp="1"/>
          </p:cNvSpPr>
          <p:nvPr>
            <p:ph type="sldNum" sz="quarter" idx="10"/>
          </p:nvPr>
        </p:nvSpPr>
        <p:spPr/>
        <p:txBody>
          <a:bodyPr/>
          <a:lstStyle>
            <a:lvl1pPr>
              <a:defRPr/>
            </a:lvl1pPr>
          </a:lstStyle>
          <a:p>
            <a:pPr>
              <a:defRPr/>
            </a:pPr>
            <a:fld id="{A3B6F691-679D-2F4F-A033-8811DF753B2D}" type="slidenum">
              <a:rPr lang="en-US"/>
              <a:pPr>
                <a:defRPr/>
              </a:pPr>
              <a:t>‹#›</a:t>
            </a:fld>
            <a:endParaRPr lang="en-US"/>
          </a:p>
        </p:txBody>
      </p:sp>
      <p:cxnSp>
        <p:nvCxnSpPr>
          <p:cNvPr id="9" name="Straight Connector 8">
            <a:extLst>
              <a:ext uri="{FF2B5EF4-FFF2-40B4-BE49-F238E27FC236}">
                <a16:creationId xmlns:a16="http://schemas.microsoft.com/office/drawing/2014/main" id="{713E7ABD-6C7B-F34A-B943-812077E9D8B9}"/>
              </a:ext>
            </a:extLst>
          </p:cNvPr>
          <p:cNvCxnSpPr>
            <a:cxnSpLocks/>
          </p:cNvCxnSpPr>
          <p:nvPr/>
        </p:nvCxnSpPr>
        <p:spPr>
          <a:xfrm>
            <a:off x="6323920" y="669376"/>
            <a:ext cx="0" cy="5201196"/>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057887"/>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and Content - Blue Header">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A0A54C79-62AA-734B-B57B-18BA7123A516}"/>
              </a:ext>
            </a:extLst>
          </p:cNvPr>
          <p:cNvSpPr>
            <a:spLocks noGrp="1"/>
          </p:cNvSpPr>
          <p:nvPr>
            <p:ph idx="1"/>
          </p:nvPr>
        </p:nvSpPr>
        <p:spPr>
          <a:xfrm>
            <a:off x="450452" y="2090056"/>
            <a:ext cx="11291096" cy="4328540"/>
          </a:xfrm>
        </p:spPr>
        <p:txBody>
          <a:bodyPr>
            <a:normAutofit/>
          </a:bodyPr>
          <a:lstStyle>
            <a:lvl1pPr>
              <a:lnSpc>
                <a:spcPct val="100000"/>
              </a:lnSpc>
              <a:spcBef>
                <a:spcPts val="1000"/>
              </a:spcBef>
              <a:spcAft>
                <a:spcPts val="600"/>
              </a:spcAft>
              <a:defRPr sz="2000"/>
            </a:lvl1pPr>
            <a:lvl2pPr>
              <a:lnSpc>
                <a:spcPct val="100000"/>
              </a:lnSpc>
              <a:spcBef>
                <a:spcPts val="1000"/>
              </a:spcBef>
              <a:spcAft>
                <a:spcPts val="600"/>
              </a:spcAft>
              <a:defRPr sz="2000"/>
            </a:lvl2pPr>
            <a:lvl3pPr>
              <a:lnSpc>
                <a:spcPct val="100000"/>
              </a:lnSpc>
              <a:spcBef>
                <a:spcPts val="1000"/>
              </a:spcBef>
              <a:spcAft>
                <a:spcPts val="600"/>
              </a:spcAft>
              <a:defRPr sz="2000"/>
            </a:lvl3pPr>
            <a:lvl4pPr>
              <a:lnSpc>
                <a:spcPct val="100000"/>
              </a:lnSpc>
              <a:spcBef>
                <a:spcPts val="1000"/>
              </a:spcBef>
              <a:spcAft>
                <a:spcPts val="600"/>
              </a:spcAft>
              <a:defRPr sz="2000"/>
            </a:lvl4pPr>
            <a:lvl5pPr>
              <a:lnSpc>
                <a:spcPct val="100000"/>
              </a:lnSpc>
              <a:spcBef>
                <a:spcPts val="1000"/>
              </a:spcBef>
              <a:spcAft>
                <a:spcPts val="600"/>
              </a:spcAft>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80F4352C-69B9-5C4C-95BD-2D773CF75138}"/>
              </a:ext>
            </a:extLst>
          </p:cNvPr>
          <p:cNvSpPr/>
          <p:nvPr/>
        </p:nvSpPr>
        <p:spPr>
          <a:xfrm>
            <a:off x="-7916" y="-9939"/>
            <a:ext cx="12207832" cy="1718523"/>
          </a:xfrm>
          <a:prstGeom prst="rect">
            <a:avLst/>
          </a:prstGeom>
          <a:solidFill>
            <a:srgbClr val="0042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6600">
              <a:solidFill>
                <a:srgbClr val="929292"/>
              </a:solidFill>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AE4D3E7D-B697-0D48-A50E-2F09C3161FB4}"/>
              </a:ext>
            </a:extLst>
          </p:cNvPr>
          <p:cNvSpPr>
            <a:spLocks noGrp="1"/>
          </p:cNvSpPr>
          <p:nvPr>
            <p:ph type="title"/>
          </p:nvPr>
        </p:nvSpPr>
        <p:spPr>
          <a:xfrm>
            <a:off x="450452" y="291420"/>
            <a:ext cx="10163119" cy="1115805"/>
          </a:xfrm>
        </p:spPr>
        <p:txBody>
          <a:bodyPr/>
          <a:lstStyle>
            <a:lvl1pPr>
              <a:defRPr>
                <a:solidFill>
                  <a:schemeClr val="bg1"/>
                </a:solidFill>
              </a:defRPr>
            </a:lvl1pPr>
          </a:lstStyle>
          <a:p>
            <a:r>
              <a:rPr lang="en-US"/>
              <a:t>Click to edit Master title style</a:t>
            </a:r>
          </a:p>
        </p:txBody>
      </p:sp>
      <p:pic>
        <p:nvPicPr>
          <p:cNvPr id="13" name="Picture 6">
            <a:extLst>
              <a:ext uri="{FF2B5EF4-FFF2-40B4-BE49-F238E27FC236}">
                <a16:creationId xmlns:a16="http://schemas.microsoft.com/office/drawing/2014/main" id="{08340CBD-4EF6-E046-ADFB-F03C0071815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030804" y="370015"/>
            <a:ext cx="710744" cy="958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a:extLst>
              <a:ext uri="{FF2B5EF4-FFF2-40B4-BE49-F238E27FC236}">
                <a16:creationId xmlns:a16="http://schemas.microsoft.com/office/drawing/2014/main" id="{D842E6D9-D191-C942-B6BB-09300B3DFDA8}"/>
              </a:ext>
            </a:extLst>
          </p:cNvPr>
          <p:cNvGrpSpPr/>
          <p:nvPr/>
        </p:nvGrpSpPr>
        <p:grpSpPr>
          <a:xfrm>
            <a:off x="-7916" y="6798551"/>
            <a:ext cx="12207832" cy="118898"/>
            <a:chOff x="0" y="6793755"/>
            <a:chExt cx="12207832" cy="112880"/>
          </a:xfrm>
        </p:grpSpPr>
        <p:sp>
          <p:nvSpPr>
            <p:cNvPr id="14" name="Rectangle 13">
              <a:extLst>
                <a:ext uri="{FF2B5EF4-FFF2-40B4-BE49-F238E27FC236}">
                  <a16:creationId xmlns:a16="http://schemas.microsoft.com/office/drawing/2014/main" id="{1675E26B-FF38-4240-8F41-B08AC7CEF948}"/>
                </a:ext>
              </a:extLst>
            </p:cNvPr>
            <p:cNvSpPr/>
            <p:nvPr/>
          </p:nvSpPr>
          <p:spPr>
            <a:xfrm>
              <a:off x="0" y="6793755"/>
              <a:ext cx="2635369" cy="112819"/>
            </a:xfrm>
            <a:prstGeom prst="rect">
              <a:avLst/>
            </a:prstGeom>
            <a:solidFill>
              <a:srgbClr val="C95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59372F6-DDF5-2E48-A310-1A4C4D4DD9F4}"/>
                </a:ext>
              </a:extLst>
            </p:cNvPr>
            <p:cNvSpPr/>
            <p:nvPr/>
          </p:nvSpPr>
          <p:spPr>
            <a:xfrm>
              <a:off x="2635369" y="6793793"/>
              <a:ext cx="4500748" cy="112813"/>
            </a:xfrm>
            <a:prstGeom prst="rect">
              <a:avLst/>
            </a:prstGeom>
            <a:solidFill>
              <a:srgbClr val="0042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7172732-B992-A54B-AD61-4BAC821A9DA4}"/>
                </a:ext>
              </a:extLst>
            </p:cNvPr>
            <p:cNvSpPr/>
            <p:nvPr/>
          </p:nvSpPr>
          <p:spPr>
            <a:xfrm>
              <a:off x="7136117" y="6793819"/>
              <a:ext cx="5071715" cy="112816"/>
            </a:xfrm>
            <a:prstGeom prst="rect">
              <a:avLst/>
            </a:prstGeom>
            <a:solidFill>
              <a:srgbClr val="FFA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81521247"/>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and Content - Bar">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3212FAA-9678-F744-8244-3916E7DBBC57}"/>
              </a:ext>
            </a:extLst>
          </p:cNvPr>
          <p:cNvSpPr>
            <a:spLocks noGrp="1"/>
          </p:cNvSpPr>
          <p:nvPr>
            <p:ph type="title"/>
          </p:nvPr>
        </p:nvSpPr>
        <p:spPr>
          <a:xfrm>
            <a:off x="450452" y="371092"/>
            <a:ext cx="11291096" cy="1115805"/>
          </a:xfrm>
        </p:spPr>
        <p:txBody>
          <a:bodyPr/>
          <a:lstStyle>
            <a:lvl1pPr>
              <a:defRPr>
                <a:solidFill>
                  <a:srgbClr val="C95001"/>
                </a:solidFill>
              </a:defRPr>
            </a:lvl1pPr>
          </a:lstStyle>
          <a:p>
            <a:r>
              <a:rPr lang="en-US"/>
              <a:t>Click to edit Master title style</a:t>
            </a:r>
          </a:p>
        </p:txBody>
      </p:sp>
      <p:sp>
        <p:nvSpPr>
          <p:cNvPr id="9" name="Content Placeholder 2">
            <a:extLst>
              <a:ext uri="{FF2B5EF4-FFF2-40B4-BE49-F238E27FC236}">
                <a16:creationId xmlns:a16="http://schemas.microsoft.com/office/drawing/2014/main" id="{A0A54C79-62AA-734B-B57B-18BA7123A516}"/>
              </a:ext>
            </a:extLst>
          </p:cNvPr>
          <p:cNvSpPr>
            <a:spLocks noGrp="1"/>
          </p:cNvSpPr>
          <p:nvPr>
            <p:ph idx="1"/>
          </p:nvPr>
        </p:nvSpPr>
        <p:spPr>
          <a:xfrm>
            <a:off x="450452" y="1909824"/>
            <a:ext cx="11291096" cy="4425662"/>
          </a:xfrm>
        </p:spPr>
        <p:txBody>
          <a:bodyPr>
            <a:normAutofit/>
          </a:bodyPr>
          <a:lstStyle>
            <a:lvl1pPr>
              <a:lnSpc>
                <a:spcPct val="100000"/>
              </a:lnSpc>
              <a:spcBef>
                <a:spcPts val="1000"/>
              </a:spcBef>
              <a:spcAft>
                <a:spcPts val="600"/>
              </a:spcAft>
              <a:defRPr sz="2000"/>
            </a:lvl1pPr>
            <a:lvl2pPr>
              <a:lnSpc>
                <a:spcPct val="100000"/>
              </a:lnSpc>
              <a:spcBef>
                <a:spcPts val="1000"/>
              </a:spcBef>
              <a:spcAft>
                <a:spcPts val="600"/>
              </a:spcAft>
              <a:defRPr sz="2000"/>
            </a:lvl2pPr>
            <a:lvl3pPr>
              <a:lnSpc>
                <a:spcPct val="100000"/>
              </a:lnSpc>
              <a:spcBef>
                <a:spcPts val="1000"/>
              </a:spcBef>
              <a:spcAft>
                <a:spcPts val="600"/>
              </a:spcAft>
              <a:defRPr sz="2000"/>
            </a:lvl3pPr>
            <a:lvl4pPr>
              <a:lnSpc>
                <a:spcPct val="100000"/>
              </a:lnSpc>
              <a:spcBef>
                <a:spcPts val="1000"/>
              </a:spcBef>
              <a:spcAft>
                <a:spcPts val="600"/>
              </a:spcAft>
              <a:defRPr sz="2000"/>
            </a:lvl4pPr>
            <a:lvl5pPr>
              <a:lnSpc>
                <a:spcPct val="100000"/>
              </a:lnSpc>
              <a:spcBef>
                <a:spcPts val="1000"/>
              </a:spcBef>
              <a:spcAft>
                <a:spcPts val="600"/>
              </a:spcAft>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a:extLst>
              <a:ext uri="{FF2B5EF4-FFF2-40B4-BE49-F238E27FC236}">
                <a16:creationId xmlns:a16="http://schemas.microsoft.com/office/drawing/2014/main" id="{4B92E344-25AB-9C47-9036-3C273B043C76}"/>
              </a:ext>
            </a:extLst>
          </p:cNvPr>
          <p:cNvGrpSpPr/>
          <p:nvPr/>
        </p:nvGrpSpPr>
        <p:grpSpPr>
          <a:xfrm>
            <a:off x="-7916" y="6798551"/>
            <a:ext cx="12207832" cy="118898"/>
            <a:chOff x="0" y="6793755"/>
            <a:chExt cx="12207832" cy="112880"/>
          </a:xfrm>
        </p:grpSpPr>
        <p:sp>
          <p:nvSpPr>
            <p:cNvPr id="11" name="Rectangle 10">
              <a:extLst>
                <a:ext uri="{FF2B5EF4-FFF2-40B4-BE49-F238E27FC236}">
                  <a16:creationId xmlns:a16="http://schemas.microsoft.com/office/drawing/2014/main" id="{7CFCEAAB-B9C8-364A-891D-7F2F9F0E5F54}"/>
                </a:ext>
              </a:extLst>
            </p:cNvPr>
            <p:cNvSpPr/>
            <p:nvPr/>
          </p:nvSpPr>
          <p:spPr>
            <a:xfrm>
              <a:off x="0" y="6793755"/>
              <a:ext cx="2635369" cy="112819"/>
            </a:xfrm>
            <a:prstGeom prst="rect">
              <a:avLst/>
            </a:prstGeom>
            <a:solidFill>
              <a:srgbClr val="C95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EE84331-BF18-5346-930A-266141F56BFE}"/>
                </a:ext>
              </a:extLst>
            </p:cNvPr>
            <p:cNvSpPr/>
            <p:nvPr/>
          </p:nvSpPr>
          <p:spPr>
            <a:xfrm>
              <a:off x="2635369" y="6793793"/>
              <a:ext cx="4500748" cy="112813"/>
            </a:xfrm>
            <a:prstGeom prst="rect">
              <a:avLst/>
            </a:prstGeom>
            <a:solidFill>
              <a:srgbClr val="0042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30936CC-1E3C-F641-8F8C-EA84CD0A1044}"/>
                </a:ext>
              </a:extLst>
            </p:cNvPr>
            <p:cNvSpPr/>
            <p:nvPr/>
          </p:nvSpPr>
          <p:spPr>
            <a:xfrm>
              <a:off x="7136117" y="6793819"/>
              <a:ext cx="5071715" cy="112816"/>
            </a:xfrm>
            <a:prstGeom prst="rect">
              <a:avLst/>
            </a:prstGeom>
            <a:solidFill>
              <a:srgbClr val="FFA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7334304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2161" y="1622"/>
          <a:ext cx="2159" cy="1619"/>
        </p:xfrm>
        <a:graphic>
          <a:graphicData uri="http://schemas.openxmlformats.org/presentationml/2006/ole">
            <mc:AlternateContent xmlns:mc="http://schemas.openxmlformats.org/markup-compatibility/2006">
              <mc:Choice xmlns:v="urn:schemas-microsoft-com:vml" Requires="v">
                <p:oleObj spid="_x0000_s7169" name="think-cell Slide" r:id="rId6" imgW="524" imgH="526" progId="TCLayout.ActiveDocument.1">
                  <p:embed/>
                </p:oleObj>
              </mc:Choice>
              <mc:Fallback>
                <p:oleObj name="think-cell Slide" r:id="rId6" imgW="524" imgH="526" progId="TCLayout.ActiveDocument.1">
                  <p:embed/>
                  <p:pic>
                    <p:nvPicPr>
                      <p:cNvPr id="4" name="Object 3" hidden="1"/>
                      <p:cNvPicPr/>
                      <p:nvPr/>
                    </p:nvPicPr>
                    <p:blipFill>
                      <a:blip r:embed="rId7"/>
                      <a:stretch>
                        <a:fillRect/>
                      </a:stretch>
                    </p:blipFill>
                    <p:spPr>
                      <a:xfrm>
                        <a:off x="2161" y="1622"/>
                        <a:ext cx="2159" cy="1619"/>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49FD32C-2A27-4371-94EC-FD5C03F604D7}"/>
              </a:ext>
            </a:extLst>
          </p:cNvPr>
          <p:cNvSpPr/>
          <p:nvPr userDrawn="1">
            <p:custDataLst>
              <p:tags r:id="rId3"/>
            </p:custDataLst>
          </p:nvPr>
        </p:nvSpPr>
        <p:spPr>
          <a:xfrm>
            <a:off x="0" y="0"/>
            <a:ext cx="161977" cy="161974"/>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041" b="0" i="0" baseline="0" err="1">
              <a:solidFill>
                <a:schemeClr val="tx1"/>
              </a:solidFill>
              <a:latin typeface="Arial" panose="020B0604020202020204" pitchFamily="34" charset="0"/>
              <a:ea typeface="+mj-ea"/>
              <a:cs typeface="+mj-cs"/>
              <a:sym typeface="Arial" panose="020B0604020202020204" pitchFamily="34" charset="0"/>
            </a:endParaRPr>
          </a:p>
        </p:txBody>
      </p:sp>
      <p:sp>
        <p:nvSpPr>
          <p:cNvPr id="2" name="2. Slide Title"/>
          <p:cNvSpPr>
            <a:spLocks noGrp="1"/>
          </p:cNvSpPr>
          <p:nvPr>
            <p:ph type="title"/>
          </p:nvPr>
        </p:nvSpPr>
        <p:spPr bwMode="auto"/>
        <p:txBody>
          <a:bodyPr/>
          <a:lstStyle/>
          <a:p>
            <a:r>
              <a:rPr lang="en-US"/>
              <a:t>Click to edit Master title style</a:t>
            </a:r>
            <a:endParaRPr lang="x-none"/>
          </a:p>
        </p:txBody>
      </p:sp>
      <p:sp>
        <p:nvSpPr>
          <p:cNvPr id="8" name="Slide Number"/>
          <p:cNvSpPr txBox="1">
            <a:spLocks/>
          </p:cNvSpPr>
          <p:nvPr userDrawn="1"/>
        </p:nvSpPr>
        <p:spPr bwMode="auto">
          <a:xfrm>
            <a:off x="11652053" y="6639225"/>
            <a:ext cx="130847" cy="128097"/>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fld id="{42C328C1-A84F-4A39-A664-DBA00541A8C6}" type="slidenum">
              <a:rPr lang="x-none" sz="816" baseline="0" smtClean="0">
                <a:solidFill>
                  <a:srgbClr val="808080"/>
                </a:solidFill>
                <a:latin typeface="+mn-lt"/>
              </a:rPr>
              <a:pPr/>
              <a:t>‹#›</a:t>
            </a:fld>
            <a:endParaRPr lang="x-none" sz="816" baseline="0">
              <a:solidFill>
                <a:srgbClr val="808080"/>
              </a:solidFill>
              <a:latin typeface="+mn-lt"/>
            </a:endParaRPr>
          </a:p>
        </p:txBody>
      </p:sp>
      <p:sp>
        <p:nvSpPr>
          <p:cNvPr id="5" name="doc id" hidden="1"/>
          <p:cNvSpPr>
            <a:spLocks noChangeArrowheads="1"/>
          </p:cNvSpPr>
          <p:nvPr userDrawn="1"/>
        </p:nvSpPr>
        <p:spPr bwMode="auto">
          <a:xfrm>
            <a:off x="10995479" y="51834"/>
            <a:ext cx="894152"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a:endParaRPr lang="x-none" sz="816" baseline="0">
              <a:solidFill>
                <a:srgbClr val="808080"/>
              </a:solidFill>
              <a:latin typeface="+mn-lt"/>
              <a:ea typeface="+mn-ea"/>
            </a:endParaRPr>
          </a:p>
        </p:txBody>
      </p:sp>
      <p:sp>
        <p:nvSpPr>
          <p:cNvPr id="11" name="Rectangle 10">
            <a:extLst>
              <a:ext uri="{FF2B5EF4-FFF2-40B4-BE49-F238E27FC236}">
                <a16:creationId xmlns:a16="http://schemas.microsoft.com/office/drawing/2014/main" id="{9745D8E8-1FD1-4E37-8B7B-340D546AB59E}"/>
              </a:ext>
            </a:extLst>
          </p:cNvPr>
          <p:cNvSpPr/>
          <p:nvPr userDrawn="1"/>
        </p:nvSpPr>
        <p:spPr>
          <a:xfrm>
            <a:off x="1" y="6391513"/>
            <a:ext cx="12192000" cy="466487"/>
          </a:xfrm>
          <a:prstGeom prst="rect">
            <a:avLst/>
          </a:prstGeom>
          <a:solidFill>
            <a:srgbClr val="22222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97" tIns="46649" rIns="93297" bIns="46649" numCol="1" spcCol="0" rtlCol="0" fromWordArt="0" anchor="ctr" anchorCtr="0" forceAA="0" compatLnSpc="1">
            <a:prstTxWarp prst="textNoShape">
              <a:avLst/>
            </a:prstTxWarp>
            <a:noAutofit/>
          </a:bodyPr>
          <a:lstStyle/>
          <a:p>
            <a:pPr algn="ctr"/>
            <a:endParaRPr lang="en-US" sz="1632" err="1">
              <a:solidFill>
                <a:schemeClr val="tx1"/>
              </a:solidFill>
            </a:endParaRPr>
          </a:p>
        </p:txBody>
      </p:sp>
      <p:sp>
        <p:nvSpPr>
          <p:cNvPr id="12" name="Slide Number">
            <a:extLst>
              <a:ext uri="{FF2B5EF4-FFF2-40B4-BE49-F238E27FC236}">
                <a16:creationId xmlns:a16="http://schemas.microsoft.com/office/drawing/2014/main" id="{EF9FCF8D-313E-42DF-9D90-8DB0ED569034}"/>
              </a:ext>
            </a:extLst>
          </p:cNvPr>
          <p:cNvSpPr txBox="1">
            <a:spLocks/>
          </p:cNvSpPr>
          <p:nvPr userDrawn="1"/>
        </p:nvSpPr>
        <p:spPr bwMode="auto">
          <a:xfrm>
            <a:off x="11652053" y="6677368"/>
            <a:ext cx="130847" cy="128097"/>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fld id="{42C328C1-A84F-4A39-A664-DBA00541A8C6}" type="slidenum">
              <a:rPr lang="x-none" sz="816" baseline="0" smtClean="0">
                <a:solidFill>
                  <a:schemeClr val="bg1"/>
                </a:solidFill>
                <a:latin typeface="+mn-lt"/>
              </a:rPr>
              <a:pPr/>
              <a:t>‹#›</a:t>
            </a:fld>
            <a:endParaRPr lang="x-none" sz="816" baseline="0">
              <a:solidFill>
                <a:schemeClr val="bg1"/>
              </a:solidFill>
              <a:latin typeface="+mn-lt"/>
            </a:endParaRPr>
          </a:p>
        </p:txBody>
      </p:sp>
      <p:sp>
        <p:nvSpPr>
          <p:cNvPr id="13" name="SlideLogoText">
            <a:extLst>
              <a:ext uri="{FF2B5EF4-FFF2-40B4-BE49-F238E27FC236}">
                <a16:creationId xmlns:a16="http://schemas.microsoft.com/office/drawing/2014/main" id="{EFDA50CF-8CAA-4A39-B70C-4B8F557366C3}"/>
              </a:ext>
            </a:extLst>
          </p:cNvPr>
          <p:cNvSpPr>
            <a:spLocks noChangeArrowheads="1"/>
          </p:cNvSpPr>
          <p:nvPr userDrawn="1">
            <p:custDataLst>
              <p:tags r:id="rId4"/>
            </p:custDataLst>
          </p:nvPr>
        </p:nvSpPr>
        <p:spPr bwMode="auto">
          <a:xfrm>
            <a:off x="8800048" y="6677368"/>
            <a:ext cx="2715075"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913526"/>
            <a:r>
              <a:rPr lang="en-US" sz="816" b="0" baseline="0">
                <a:solidFill>
                  <a:schemeClr val="bg1"/>
                </a:solidFill>
                <a:latin typeface="+mn-lt"/>
              </a:rPr>
              <a:t>Michigan Department of Labor and Economic Opportunity</a:t>
            </a:r>
            <a:endParaRPr lang="x-none" sz="816" b="0" baseline="0">
              <a:solidFill>
                <a:schemeClr val="bg1"/>
              </a:solidFill>
              <a:latin typeface="+mn-lt"/>
            </a:endParaRPr>
          </a:p>
        </p:txBody>
      </p:sp>
      <p:pic>
        <p:nvPicPr>
          <p:cNvPr id="14" name="Picture 541" descr="Michigan.gov">
            <a:hlinkClick r:id="rId8"/>
            <a:extLst>
              <a:ext uri="{FF2B5EF4-FFF2-40B4-BE49-F238E27FC236}">
                <a16:creationId xmlns:a16="http://schemas.microsoft.com/office/drawing/2014/main" id="{7E099D83-CB3E-4028-B30F-03EB664B5CD9}"/>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61986" y="6476010"/>
            <a:ext cx="1119584" cy="279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344709"/>
      </p:ext>
    </p:extLst>
  </p:cSld>
  <p:clrMapOvr>
    <a:masterClrMapping/>
  </p:clrMapOvr>
  <p:extLst>
    <p:ext uri="{DCECCB84-F9BA-43D5-87BE-67443E8EF086}">
      <p15:sldGuideLst xmlns:p15="http://schemas.microsoft.com/office/powerpoint/2012/main">
        <p15:guide id="1" pos="7340">
          <p15:clr>
            <a:srgbClr val="F26B43"/>
          </p15:clr>
        </p15:guide>
        <p15:guide id="2" pos="99">
          <p15:clr>
            <a:srgbClr val="F26B43"/>
          </p15:clr>
        </p15:guide>
        <p15:guide id="3" orient="horz" pos="571">
          <p15:clr>
            <a:srgbClr val="F26B43"/>
          </p15:clr>
        </p15:guide>
        <p15:guide id="4" orient="horz" pos="3911">
          <p15:clr>
            <a:srgbClr val="F26B43"/>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Only Bar">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B4402AC-900F-2D4C-B6E6-436BED42197A}"/>
              </a:ext>
            </a:extLst>
          </p:cNvPr>
          <p:cNvGrpSpPr/>
          <p:nvPr/>
        </p:nvGrpSpPr>
        <p:grpSpPr>
          <a:xfrm>
            <a:off x="-7916" y="6798551"/>
            <a:ext cx="12207832" cy="118898"/>
            <a:chOff x="0" y="6793755"/>
            <a:chExt cx="12207832" cy="112880"/>
          </a:xfrm>
        </p:grpSpPr>
        <p:sp>
          <p:nvSpPr>
            <p:cNvPr id="3" name="Rectangle 2">
              <a:extLst>
                <a:ext uri="{FF2B5EF4-FFF2-40B4-BE49-F238E27FC236}">
                  <a16:creationId xmlns:a16="http://schemas.microsoft.com/office/drawing/2014/main" id="{480C0565-C395-A048-B71F-9193A29BCE29}"/>
                </a:ext>
              </a:extLst>
            </p:cNvPr>
            <p:cNvSpPr/>
            <p:nvPr/>
          </p:nvSpPr>
          <p:spPr>
            <a:xfrm>
              <a:off x="0" y="6793755"/>
              <a:ext cx="2635369" cy="112819"/>
            </a:xfrm>
            <a:prstGeom prst="rect">
              <a:avLst/>
            </a:prstGeom>
            <a:solidFill>
              <a:srgbClr val="C95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F593428-48E8-1A4A-B679-E6BBD409C829}"/>
                </a:ext>
              </a:extLst>
            </p:cNvPr>
            <p:cNvSpPr/>
            <p:nvPr/>
          </p:nvSpPr>
          <p:spPr>
            <a:xfrm>
              <a:off x="2635369" y="6793793"/>
              <a:ext cx="4500748" cy="112813"/>
            </a:xfrm>
            <a:prstGeom prst="rect">
              <a:avLst/>
            </a:prstGeom>
            <a:solidFill>
              <a:srgbClr val="0042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A9BE56C-C085-094B-BBC6-F7F88F5DE657}"/>
                </a:ext>
              </a:extLst>
            </p:cNvPr>
            <p:cNvSpPr/>
            <p:nvPr/>
          </p:nvSpPr>
          <p:spPr>
            <a:xfrm>
              <a:off x="7136117" y="6793819"/>
              <a:ext cx="5071715" cy="112816"/>
            </a:xfrm>
            <a:prstGeom prst="rect">
              <a:avLst/>
            </a:prstGeom>
            <a:solidFill>
              <a:srgbClr val="FFA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itle 1">
            <a:extLst>
              <a:ext uri="{FF2B5EF4-FFF2-40B4-BE49-F238E27FC236}">
                <a16:creationId xmlns:a16="http://schemas.microsoft.com/office/drawing/2014/main" id="{B3750D78-DB54-3F4B-A314-1CD0DD1D2200}"/>
              </a:ext>
            </a:extLst>
          </p:cNvPr>
          <p:cNvSpPr>
            <a:spLocks noGrp="1"/>
          </p:cNvSpPr>
          <p:nvPr>
            <p:ph type="title"/>
          </p:nvPr>
        </p:nvSpPr>
        <p:spPr>
          <a:xfrm>
            <a:off x="450452" y="371092"/>
            <a:ext cx="11291096" cy="1115805"/>
          </a:xfrm>
        </p:spPr>
        <p:txBody>
          <a:bodyPr/>
          <a:lstStyle>
            <a:lvl1pPr>
              <a:defRPr>
                <a:solidFill>
                  <a:srgbClr val="C95001"/>
                </a:solidFill>
              </a:defRPr>
            </a:lvl1pPr>
          </a:lstStyle>
          <a:p>
            <a:r>
              <a:rPr lang="en-US"/>
              <a:t>Click to edit Master title style</a:t>
            </a:r>
          </a:p>
        </p:txBody>
      </p:sp>
    </p:spTree>
    <p:extLst>
      <p:ext uri="{BB962C8B-B14F-4D97-AF65-F5344CB8AC3E}">
        <p14:creationId xmlns:p14="http://schemas.microsoft.com/office/powerpoint/2010/main" val="1369041346"/>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05017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End with Social">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F821766-01EF-9446-A188-71E6626DABEE}"/>
              </a:ext>
            </a:extLst>
          </p:cNvPr>
          <p:cNvSpPr/>
          <p:nvPr/>
        </p:nvSpPr>
        <p:spPr>
          <a:xfrm>
            <a:off x="147637" y="139700"/>
            <a:ext cx="11896725" cy="6578600"/>
          </a:xfrm>
          <a:prstGeom prst="rect">
            <a:avLst/>
          </a:prstGeom>
          <a:solidFill>
            <a:srgbClr val="0042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6600">
              <a:solidFill>
                <a:srgbClr val="929292"/>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831849" y="721538"/>
            <a:ext cx="10515600" cy="2287787"/>
          </a:xfrm>
        </p:spPr>
        <p:txBody>
          <a:bodyPr anchor="b">
            <a:normAutofit/>
          </a:bodyPr>
          <a:lstStyle>
            <a:lvl1pPr algn="ctr">
              <a:defRPr sz="4000">
                <a:solidFill>
                  <a:srgbClr val="AADCF0"/>
                </a:solidFill>
              </a:defRPr>
            </a:lvl1pPr>
          </a:lstStyle>
          <a:p>
            <a:r>
              <a:rPr lang="en-US"/>
              <a:t>Click to edit Master title style</a:t>
            </a:r>
          </a:p>
        </p:txBody>
      </p:sp>
      <p:sp>
        <p:nvSpPr>
          <p:cNvPr id="3" name="Text Placeholder 2"/>
          <p:cNvSpPr>
            <a:spLocks noGrp="1"/>
          </p:cNvSpPr>
          <p:nvPr>
            <p:ph type="body" idx="1"/>
          </p:nvPr>
        </p:nvSpPr>
        <p:spPr>
          <a:xfrm>
            <a:off x="831850" y="3009325"/>
            <a:ext cx="10515600" cy="1500187"/>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descr="Graphical user interface, text, application, chat or text message&#10;&#10;Description automatically generated">
            <a:extLst>
              <a:ext uri="{FF2B5EF4-FFF2-40B4-BE49-F238E27FC236}">
                <a16:creationId xmlns:a16="http://schemas.microsoft.com/office/drawing/2014/main" id="{B4AF07F2-ABB7-D94B-936C-8912D9E9B42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570213"/>
            <a:ext cx="12192000" cy="2287787"/>
          </a:xfrm>
          <a:prstGeom prst="rect">
            <a:avLst/>
          </a:prstGeom>
        </p:spPr>
      </p:pic>
    </p:spTree>
    <p:extLst>
      <p:ext uri="{BB962C8B-B14F-4D97-AF65-F5344CB8AC3E}">
        <p14:creationId xmlns:p14="http://schemas.microsoft.com/office/powerpoint/2010/main" val="3187856589"/>
      </p:ext>
    </p:extLst>
  </p:cSld>
  <p:clrMapOvr>
    <a:masterClrMapping/>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Section Header Navy">
    <p:spTree>
      <p:nvGrpSpPr>
        <p:cNvPr id="1" name=""/>
        <p:cNvGrpSpPr/>
        <p:nvPr/>
      </p:nvGrpSpPr>
      <p:grpSpPr>
        <a:xfrm>
          <a:off x="0" y="0"/>
          <a:ext cx="0" cy="0"/>
          <a:chOff x="0" y="0"/>
          <a:chExt cx="0" cy="0"/>
        </a:xfrm>
      </p:grpSpPr>
      <p:sp>
        <p:nvSpPr>
          <p:cNvPr id="4" name="Title 1"/>
          <p:cNvSpPr>
            <a:spLocks noGrp="1"/>
          </p:cNvSpPr>
          <p:nvPr>
            <p:ph type="ctrTitle"/>
          </p:nvPr>
        </p:nvSpPr>
        <p:spPr>
          <a:xfrm>
            <a:off x="1524000" y="847726"/>
            <a:ext cx="9144000" cy="2387600"/>
          </a:xfrm>
        </p:spPr>
        <p:txBody>
          <a:bodyPr anchor="b">
            <a:normAutofit/>
          </a:bodyPr>
          <a:lstStyle>
            <a:lvl1pPr algn="ctr">
              <a:defRPr sz="4000">
                <a:solidFill>
                  <a:schemeClr val="bg1"/>
                </a:solidFill>
              </a:defRPr>
            </a:lvl1pPr>
          </a:lstStyle>
          <a:p>
            <a:r>
              <a:rPr lang="en-US"/>
              <a:t>Click to edit Master title style</a:t>
            </a:r>
          </a:p>
        </p:txBody>
      </p:sp>
      <p:sp>
        <p:nvSpPr>
          <p:cNvPr id="5" name="Subtitle 2"/>
          <p:cNvSpPr>
            <a:spLocks noGrp="1"/>
          </p:cNvSpPr>
          <p:nvPr>
            <p:ph type="subTitle" idx="1"/>
          </p:nvPr>
        </p:nvSpPr>
        <p:spPr>
          <a:xfrm>
            <a:off x="1524000" y="3602038"/>
            <a:ext cx="9144000" cy="1655762"/>
          </a:xfrm>
        </p:spPr>
        <p:txBody>
          <a:bodyPr/>
          <a:lstStyle>
            <a:lvl1pPr marL="0" indent="0" algn="ctr">
              <a:buNone/>
              <a:defRPr sz="2400" b="0">
                <a:solidFill>
                  <a:srgbClr val="00B2A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95905113"/>
      </p:ext>
    </p:extLst>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453576-205D-6740-B29E-AEB3028C8FCF}"/>
              </a:ext>
            </a:extLst>
          </p:cNvPr>
          <p:cNvSpPr/>
          <p:nvPr userDrawn="1"/>
        </p:nvSpPr>
        <p:spPr>
          <a:xfrm>
            <a:off x="7537937" y="-11724"/>
            <a:ext cx="4665785" cy="6881447"/>
          </a:xfrm>
          <a:prstGeom prst="rect">
            <a:avLst/>
          </a:prstGeom>
          <a:solidFill>
            <a:srgbClr val="1C3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C3E51"/>
              </a:solidFill>
            </a:endParaRPr>
          </a:p>
        </p:txBody>
      </p:sp>
      <p:sp>
        <p:nvSpPr>
          <p:cNvPr id="5" name="Content Placeholder 2">
            <a:extLst>
              <a:ext uri="{FF2B5EF4-FFF2-40B4-BE49-F238E27FC236}">
                <a16:creationId xmlns:a16="http://schemas.microsoft.com/office/drawing/2014/main" id="{471A19CA-23AB-EA42-82C2-4ECFE161AB75}"/>
              </a:ext>
            </a:extLst>
          </p:cNvPr>
          <p:cNvSpPr>
            <a:spLocks noGrp="1"/>
          </p:cNvSpPr>
          <p:nvPr>
            <p:ph sz="half" idx="10"/>
          </p:nvPr>
        </p:nvSpPr>
        <p:spPr>
          <a:xfrm>
            <a:off x="689941" y="2691829"/>
            <a:ext cx="6525866" cy="331559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F3EDBD7B-758B-D94C-BA65-18DB95C3C8B0}"/>
              </a:ext>
            </a:extLst>
          </p:cNvPr>
          <p:cNvSpPr txBox="1">
            <a:spLocks/>
          </p:cNvSpPr>
          <p:nvPr userDrawn="1"/>
        </p:nvSpPr>
        <p:spPr bwMode="auto">
          <a:xfrm>
            <a:off x="8323383" y="1499282"/>
            <a:ext cx="3094892" cy="385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marL="228600" indent="-228600" algn="l" rtl="0" eaLnBrk="1" fontAlgn="base" hangingPunct="1">
              <a:spcBef>
                <a:spcPts val="1000"/>
              </a:spcBef>
              <a:spcAft>
                <a:spcPts val="600"/>
              </a:spcAft>
              <a:buClr>
                <a:srgbClr val="00B2A9"/>
              </a:buClr>
              <a:buFont typeface="Arial" panose="020B0604020202020204" pitchFamily="34" charset="0"/>
              <a:buChar char="•"/>
              <a:defRPr sz="2000" kern="1200">
                <a:solidFill>
                  <a:srgbClr val="1C3E51"/>
                </a:solidFill>
                <a:latin typeface="+mn-lt"/>
                <a:ea typeface="+mn-ea"/>
                <a:cs typeface="+mn-cs"/>
              </a:defRPr>
            </a:lvl1pPr>
            <a:lvl2pPr marL="685800" indent="-228600" algn="l" rtl="0" eaLnBrk="1" fontAlgn="base" hangingPunct="1">
              <a:spcBef>
                <a:spcPts val="1000"/>
              </a:spcBef>
              <a:spcAft>
                <a:spcPts val="600"/>
              </a:spcAft>
              <a:buClr>
                <a:srgbClr val="00B2A9"/>
              </a:buClr>
              <a:buFont typeface="System Font Regular"/>
              <a:buChar char="‣"/>
              <a:defRPr sz="2000" kern="1200">
                <a:solidFill>
                  <a:srgbClr val="1C3E51"/>
                </a:solidFill>
                <a:latin typeface="+mn-lt"/>
                <a:ea typeface="+mn-ea"/>
                <a:cs typeface="+mn-cs"/>
              </a:defRPr>
            </a:lvl2pPr>
            <a:lvl3pPr marL="1143000" indent="-228600" algn="l" rtl="0" eaLnBrk="1" fontAlgn="base" hangingPunct="1">
              <a:spcBef>
                <a:spcPts val="1000"/>
              </a:spcBef>
              <a:spcAft>
                <a:spcPts val="600"/>
              </a:spcAft>
              <a:buClr>
                <a:srgbClr val="00B2A9"/>
              </a:buClr>
              <a:buFont typeface="System Font Regular"/>
              <a:buChar char="‣"/>
              <a:defRPr sz="2000" kern="1200">
                <a:solidFill>
                  <a:srgbClr val="1C3E51"/>
                </a:solidFill>
                <a:latin typeface="+mn-lt"/>
                <a:ea typeface="+mn-ea"/>
                <a:cs typeface="+mn-cs"/>
              </a:defRPr>
            </a:lvl3pPr>
            <a:lvl4pPr marL="1600200" indent="-228600" algn="l" rtl="0" eaLnBrk="1" fontAlgn="base" hangingPunct="1">
              <a:spcBef>
                <a:spcPts val="1000"/>
              </a:spcBef>
              <a:spcAft>
                <a:spcPts val="600"/>
              </a:spcAft>
              <a:buClr>
                <a:srgbClr val="00B2A9"/>
              </a:buClr>
              <a:buFont typeface="System Font Regular"/>
              <a:buChar char="‣"/>
              <a:defRPr sz="2000" kern="1200">
                <a:solidFill>
                  <a:srgbClr val="1C3E51"/>
                </a:solidFill>
                <a:latin typeface="+mn-lt"/>
                <a:ea typeface="+mn-ea"/>
                <a:cs typeface="+mn-cs"/>
              </a:defRPr>
            </a:lvl4pPr>
            <a:lvl5pPr marL="2057400" indent="-228600" algn="l" rtl="0" eaLnBrk="1" fontAlgn="base" hangingPunct="1">
              <a:spcBef>
                <a:spcPts val="1000"/>
              </a:spcBef>
              <a:spcAft>
                <a:spcPts val="600"/>
              </a:spcAft>
              <a:buClr>
                <a:srgbClr val="00B2A9"/>
              </a:buClr>
              <a:buFont typeface="System Font Regular"/>
              <a:buChar char="‣"/>
              <a:defRPr sz="2000" kern="1200">
                <a:solidFill>
                  <a:srgbClr val="1C3E5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a:solidFill>
                  <a:schemeClr val="bg1"/>
                </a:solidFill>
              </a:rPr>
              <a:t>Click to edit Master text styles</a:t>
            </a:r>
          </a:p>
          <a:p>
            <a:pPr lvl="1"/>
            <a:r>
              <a:rPr lang="en-US">
                <a:solidFill>
                  <a:schemeClr val="bg1"/>
                </a:solidFill>
              </a:rPr>
              <a:t>Second level</a:t>
            </a:r>
          </a:p>
        </p:txBody>
      </p:sp>
      <p:pic>
        <p:nvPicPr>
          <p:cNvPr id="7" name="Picture 6">
            <a:extLst>
              <a:ext uri="{FF2B5EF4-FFF2-40B4-BE49-F238E27FC236}">
                <a16:creationId xmlns:a16="http://schemas.microsoft.com/office/drawing/2014/main" id="{82547DAD-B43C-7F42-BC07-E55D226FAF64}"/>
              </a:ext>
            </a:extLst>
          </p:cNvPr>
          <p:cNvPicPr>
            <a:picLocks noChangeAspect="1"/>
          </p:cNvPicPr>
          <p:nvPr userDrawn="1"/>
        </p:nvPicPr>
        <p:blipFill>
          <a:blip r:embed="rId2"/>
          <a:stretch>
            <a:fillRect/>
          </a:stretch>
        </p:blipFill>
        <p:spPr>
          <a:xfrm>
            <a:off x="689942" y="365125"/>
            <a:ext cx="605650" cy="346086"/>
          </a:xfrm>
          <a:prstGeom prst="rect">
            <a:avLst/>
          </a:prstGeom>
        </p:spPr>
      </p:pic>
      <p:sp>
        <p:nvSpPr>
          <p:cNvPr id="10" name="Title 1">
            <a:extLst>
              <a:ext uri="{FF2B5EF4-FFF2-40B4-BE49-F238E27FC236}">
                <a16:creationId xmlns:a16="http://schemas.microsoft.com/office/drawing/2014/main" id="{14945904-1945-264F-95CC-6E8C81740C35}"/>
              </a:ext>
            </a:extLst>
          </p:cNvPr>
          <p:cNvSpPr>
            <a:spLocks noGrp="1"/>
          </p:cNvSpPr>
          <p:nvPr>
            <p:ph type="title"/>
          </p:nvPr>
        </p:nvSpPr>
        <p:spPr>
          <a:xfrm>
            <a:off x="689941" y="999554"/>
            <a:ext cx="6525866" cy="1325563"/>
          </a:xfrm>
        </p:spPr>
        <p:txBody>
          <a:bodyPr/>
          <a:lstStyle>
            <a:lvl1pPr>
              <a:defRPr/>
            </a:lvl1pPr>
          </a:lstStyle>
          <a:p>
            <a:r>
              <a:rPr lang="en-US"/>
              <a:t>Click to edit Master title style</a:t>
            </a:r>
          </a:p>
        </p:txBody>
      </p:sp>
    </p:spTree>
    <p:extLst>
      <p:ext uri="{BB962C8B-B14F-4D97-AF65-F5344CB8AC3E}">
        <p14:creationId xmlns:p14="http://schemas.microsoft.com/office/powerpoint/2010/main" val="34304936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Question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3484B9A-2223-C046-9C8F-30254EF85DE7}"/>
              </a:ext>
            </a:extLst>
          </p:cNvPr>
          <p:cNvSpPr/>
          <p:nvPr userDrawn="1"/>
        </p:nvSpPr>
        <p:spPr>
          <a:xfrm>
            <a:off x="157163" y="153988"/>
            <a:ext cx="11877675" cy="6550025"/>
          </a:xfrm>
          <a:prstGeom prst="rect">
            <a:avLst/>
          </a:prstGeom>
          <a:solidFill>
            <a:srgbClr val="00B2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8AB647"/>
              </a:solidFill>
            </a:endParaRPr>
          </a:p>
        </p:txBody>
      </p:sp>
      <p:sp>
        <p:nvSpPr>
          <p:cNvPr id="4" name="Title 1">
            <a:extLst>
              <a:ext uri="{FF2B5EF4-FFF2-40B4-BE49-F238E27FC236}">
                <a16:creationId xmlns:a16="http://schemas.microsoft.com/office/drawing/2014/main" id="{A8D9572A-BF65-3944-894B-337D50AFDC38}"/>
              </a:ext>
            </a:extLst>
          </p:cNvPr>
          <p:cNvSpPr txBox="1">
            <a:spLocks/>
          </p:cNvSpPr>
          <p:nvPr userDrawn="1"/>
        </p:nvSpPr>
        <p:spPr>
          <a:xfrm>
            <a:off x="1524000" y="1310864"/>
            <a:ext cx="9144000" cy="2387600"/>
          </a:xfrm>
          <a:prstGeom prst="rect">
            <a:avLst/>
          </a:prstGeom>
        </p:spPr>
        <p:txBody>
          <a:bodyPr anchor="b">
            <a:normAutofit/>
          </a:bodyPr>
          <a:lstStyle>
            <a:lvl1pPr algn="ctr" rtl="0" eaLnBrk="1" fontAlgn="base" hangingPunct="1">
              <a:lnSpc>
                <a:spcPct val="90000"/>
              </a:lnSpc>
              <a:spcBef>
                <a:spcPct val="0"/>
              </a:spcBef>
              <a:spcAft>
                <a:spcPct val="0"/>
              </a:spcAft>
              <a:defRPr sz="4000" b="1" kern="1200">
                <a:solidFill>
                  <a:schemeClr val="bg1"/>
                </a:solidFill>
                <a:latin typeface="+mj-lt"/>
                <a:ea typeface="+mj-ea"/>
                <a:cs typeface="+mj-cs"/>
              </a:defRPr>
            </a:lvl1pPr>
            <a:lvl2pPr algn="l" rtl="0" eaLnBrk="1" fontAlgn="base" hangingPunct="1">
              <a:lnSpc>
                <a:spcPct val="90000"/>
              </a:lnSpc>
              <a:spcBef>
                <a:spcPct val="0"/>
              </a:spcBef>
              <a:spcAft>
                <a:spcPct val="0"/>
              </a:spcAft>
              <a:defRPr sz="3600" b="1">
                <a:solidFill>
                  <a:srgbClr val="1C3E51"/>
                </a:solidFill>
                <a:latin typeface="Arial" panose="020B0604020202020204" pitchFamily="34" charset="0"/>
              </a:defRPr>
            </a:lvl2pPr>
            <a:lvl3pPr algn="l" rtl="0" eaLnBrk="1" fontAlgn="base" hangingPunct="1">
              <a:lnSpc>
                <a:spcPct val="90000"/>
              </a:lnSpc>
              <a:spcBef>
                <a:spcPct val="0"/>
              </a:spcBef>
              <a:spcAft>
                <a:spcPct val="0"/>
              </a:spcAft>
              <a:defRPr sz="3600" b="1">
                <a:solidFill>
                  <a:srgbClr val="1C3E51"/>
                </a:solidFill>
                <a:latin typeface="Arial" panose="020B0604020202020204" pitchFamily="34" charset="0"/>
              </a:defRPr>
            </a:lvl3pPr>
            <a:lvl4pPr algn="l" rtl="0" eaLnBrk="1" fontAlgn="base" hangingPunct="1">
              <a:lnSpc>
                <a:spcPct val="90000"/>
              </a:lnSpc>
              <a:spcBef>
                <a:spcPct val="0"/>
              </a:spcBef>
              <a:spcAft>
                <a:spcPct val="0"/>
              </a:spcAft>
              <a:defRPr sz="3600" b="1">
                <a:solidFill>
                  <a:srgbClr val="1C3E51"/>
                </a:solidFill>
                <a:latin typeface="Arial" panose="020B0604020202020204" pitchFamily="34" charset="0"/>
              </a:defRPr>
            </a:lvl4pPr>
            <a:lvl5pPr algn="l" rtl="0" eaLnBrk="1" fontAlgn="base" hangingPunct="1">
              <a:lnSpc>
                <a:spcPct val="90000"/>
              </a:lnSpc>
              <a:spcBef>
                <a:spcPct val="0"/>
              </a:spcBef>
              <a:spcAft>
                <a:spcPct val="0"/>
              </a:spcAft>
              <a:defRPr sz="3600" b="1">
                <a:solidFill>
                  <a:srgbClr val="1C3E51"/>
                </a:solidFill>
                <a:latin typeface="Arial" panose="020B0604020202020204" pitchFamily="34" charset="0"/>
              </a:defRPr>
            </a:lvl5pPr>
            <a:lvl6pPr marL="457200" algn="l" rtl="0" eaLnBrk="1" fontAlgn="base" hangingPunct="1">
              <a:lnSpc>
                <a:spcPct val="90000"/>
              </a:lnSpc>
              <a:spcBef>
                <a:spcPct val="0"/>
              </a:spcBef>
              <a:spcAft>
                <a:spcPct val="0"/>
              </a:spcAft>
              <a:defRPr sz="3600" b="1">
                <a:solidFill>
                  <a:srgbClr val="1C3E51"/>
                </a:solidFill>
                <a:latin typeface="Arial" panose="020B0604020202020204" pitchFamily="34" charset="0"/>
              </a:defRPr>
            </a:lvl6pPr>
            <a:lvl7pPr marL="914400" algn="l" rtl="0" eaLnBrk="1" fontAlgn="base" hangingPunct="1">
              <a:lnSpc>
                <a:spcPct val="90000"/>
              </a:lnSpc>
              <a:spcBef>
                <a:spcPct val="0"/>
              </a:spcBef>
              <a:spcAft>
                <a:spcPct val="0"/>
              </a:spcAft>
              <a:defRPr sz="3600" b="1">
                <a:solidFill>
                  <a:srgbClr val="1C3E51"/>
                </a:solidFill>
                <a:latin typeface="Arial" panose="020B0604020202020204" pitchFamily="34" charset="0"/>
              </a:defRPr>
            </a:lvl7pPr>
            <a:lvl8pPr marL="1371600" algn="l" rtl="0" eaLnBrk="1" fontAlgn="base" hangingPunct="1">
              <a:lnSpc>
                <a:spcPct val="90000"/>
              </a:lnSpc>
              <a:spcBef>
                <a:spcPct val="0"/>
              </a:spcBef>
              <a:spcAft>
                <a:spcPct val="0"/>
              </a:spcAft>
              <a:defRPr sz="3600" b="1">
                <a:solidFill>
                  <a:srgbClr val="1C3E51"/>
                </a:solidFill>
                <a:latin typeface="Arial" panose="020B0604020202020204" pitchFamily="34" charset="0"/>
              </a:defRPr>
            </a:lvl8pPr>
            <a:lvl9pPr marL="1828800" algn="l" rtl="0" eaLnBrk="1" fontAlgn="base" hangingPunct="1">
              <a:lnSpc>
                <a:spcPct val="90000"/>
              </a:lnSpc>
              <a:spcBef>
                <a:spcPct val="0"/>
              </a:spcBef>
              <a:spcAft>
                <a:spcPct val="0"/>
              </a:spcAft>
              <a:defRPr sz="3600" b="1">
                <a:solidFill>
                  <a:srgbClr val="1C3E51"/>
                </a:solidFill>
                <a:latin typeface="Arial" panose="020B0604020202020204" pitchFamily="34" charset="0"/>
              </a:defRPr>
            </a:lvl9pPr>
          </a:lstStyle>
          <a:p>
            <a:r>
              <a:rPr lang="en-US"/>
              <a:t>Questions?</a:t>
            </a:r>
          </a:p>
        </p:txBody>
      </p:sp>
    </p:spTree>
    <p:extLst>
      <p:ext uri="{BB962C8B-B14F-4D97-AF65-F5344CB8AC3E}">
        <p14:creationId xmlns:p14="http://schemas.microsoft.com/office/powerpoint/2010/main" val="12816892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Logo 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3D849A-F2F9-4CB9-B2E3-2060971D5B6D}"/>
              </a:ext>
            </a:extLst>
          </p:cNvPr>
          <p:cNvSpPr/>
          <p:nvPr/>
        </p:nvSpPr>
        <p:spPr>
          <a:xfrm>
            <a:off x="157163" y="153988"/>
            <a:ext cx="11877675" cy="6550025"/>
          </a:xfrm>
          <a:prstGeom prst="rect">
            <a:avLst/>
          </a:prstGeom>
          <a:solidFill>
            <a:srgbClr val="1C3E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8AB647"/>
              </a:solidFill>
            </a:endParaRPr>
          </a:p>
        </p:txBody>
      </p:sp>
      <p:pic>
        <p:nvPicPr>
          <p:cNvPr id="3" name="Picture 4">
            <a:extLst>
              <a:ext uri="{FF2B5EF4-FFF2-40B4-BE49-F238E27FC236}">
                <a16:creationId xmlns:a16="http://schemas.microsoft.com/office/drawing/2014/main" id="{72775891-12FA-48CA-8EDD-656D4228ECD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36963" y="2341563"/>
            <a:ext cx="4918075"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7ED8A18-017D-4648-A38B-6E6E70056755}"/>
              </a:ext>
            </a:extLst>
          </p:cNvPr>
          <p:cNvSpPr/>
          <p:nvPr/>
        </p:nvSpPr>
        <p:spPr>
          <a:xfrm>
            <a:off x="157369" y="154056"/>
            <a:ext cx="11877261" cy="6549887"/>
          </a:xfrm>
          <a:prstGeom prst="rect">
            <a:avLst/>
          </a:prstGeom>
          <a:solidFill>
            <a:srgbClr val="1C3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AB647"/>
              </a:solidFill>
            </a:endParaRPr>
          </a:p>
        </p:txBody>
      </p:sp>
      <p:pic>
        <p:nvPicPr>
          <p:cNvPr id="5" name="Picture 4">
            <a:extLst>
              <a:ext uri="{FF2B5EF4-FFF2-40B4-BE49-F238E27FC236}">
                <a16:creationId xmlns:a16="http://schemas.microsoft.com/office/drawing/2014/main" id="{4DDC3653-7BB3-49F0-A81D-8D400FBB40BB}"/>
              </a:ext>
            </a:extLst>
          </p:cNvPr>
          <p:cNvPicPr>
            <a:picLocks noChangeAspect="1"/>
          </p:cNvPicPr>
          <p:nvPr/>
        </p:nvPicPr>
        <p:blipFill>
          <a:blip r:embed="rId2"/>
          <a:stretch>
            <a:fillRect/>
          </a:stretch>
        </p:blipFill>
        <p:spPr>
          <a:xfrm>
            <a:off x="3636647" y="2342309"/>
            <a:ext cx="4918707" cy="2173382"/>
          </a:xfrm>
          <a:prstGeom prst="rect">
            <a:avLst/>
          </a:prstGeom>
        </p:spPr>
      </p:pic>
      <p:sp>
        <p:nvSpPr>
          <p:cNvPr id="6" name="Rectangle 5">
            <a:extLst>
              <a:ext uri="{FF2B5EF4-FFF2-40B4-BE49-F238E27FC236}">
                <a16:creationId xmlns:a16="http://schemas.microsoft.com/office/drawing/2014/main" id="{D359D73B-756F-324B-9ED9-9A837AEB9333}"/>
              </a:ext>
            </a:extLst>
          </p:cNvPr>
          <p:cNvSpPr/>
          <p:nvPr userDrawn="1"/>
        </p:nvSpPr>
        <p:spPr>
          <a:xfrm>
            <a:off x="157369" y="154056"/>
            <a:ext cx="11877261" cy="6549887"/>
          </a:xfrm>
          <a:prstGeom prst="rect">
            <a:avLst/>
          </a:prstGeom>
          <a:solidFill>
            <a:srgbClr val="1C3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AB647"/>
              </a:solidFill>
            </a:endParaRPr>
          </a:p>
        </p:txBody>
      </p:sp>
      <p:pic>
        <p:nvPicPr>
          <p:cNvPr id="9" name="Picture 8">
            <a:extLst>
              <a:ext uri="{FF2B5EF4-FFF2-40B4-BE49-F238E27FC236}">
                <a16:creationId xmlns:a16="http://schemas.microsoft.com/office/drawing/2014/main" id="{0A71D4D8-E500-E44B-B215-B710E50326D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801381" y="1980768"/>
            <a:ext cx="6211551" cy="2372734"/>
          </a:xfrm>
          <a:prstGeom prst="rect">
            <a:avLst/>
          </a:prstGeom>
        </p:spPr>
      </p:pic>
    </p:spTree>
    <p:extLst>
      <p:ext uri="{BB962C8B-B14F-4D97-AF65-F5344CB8AC3E}">
        <p14:creationId xmlns:p14="http://schemas.microsoft.com/office/powerpoint/2010/main" val="32399153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AF80052D-8DDC-0844-B11A-DC853C9126FC}"/>
              </a:ext>
            </a:extLst>
          </p:cNvPr>
          <p:cNvSpPr>
            <a:spLocks noGrp="1"/>
          </p:cNvSpPr>
          <p:nvPr>
            <p:ph type="title"/>
          </p:nvPr>
        </p:nvSpPr>
        <p:spPr>
          <a:xfrm>
            <a:off x="689941" y="999554"/>
            <a:ext cx="10812118" cy="1325563"/>
          </a:xfrm>
        </p:spPr>
        <p:txBody>
          <a:bodyPr/>
          <a:lstStyle/>
          <a:p>
            <a:r>
              <a:rPr lang="en-US"/>
              <a:t>Click to edit Master title style</a:t>
            </a:r>
          </a:p>
        </p:txBody>
      </p:sp>
      <p:sp>
        <p:nvSpPr>
          <p:cNvPr id="20" name="Content Placeholder 2">
            <a:extLst>
              <a:ext uri="{FF2B5EF4-FFF2-40B4-BE49-F238E27FC236}">
                <a16:creationId xmlns:a16="http://schemas.microsoft.com/office/drawing/2014/main" id="{7E3CF071-9714-0C42-BA6C-567486B92CDA}"/>
              </a:ext>
            </a:extLst>
          </p:cNvPr>
          <p:cNvSpPr>
            <a:spLocks noGrp="1"/>
          </p:cNvSpPr>
          <p:nvPr>
            <p:ph sz="half" idx="1"/>
          </p:nvPr>
        </p:nvSpPr>
        <p:spPr>
          <a:xfrm>
            <a:off x="689940" y="2691829"/>
            <a:ext cx="10812117" cy="33155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2" name="Picture 21">
            <a:extLst>
              <a:ext uri="{FF2B5EF4-FFF2-40B4-BE49-F238E27FC236}">
                <a16:creationId xmlns:a16="http://schemas.microsoft.com/office/drawing/2014/main" id="{FD08A991-5F44-C149-AB46-8FF7D6F3E6E9}"/>
              </a:ext>
            </a:extLst>
          </p:cNvPr>
          <p:cNvPicPr>
            <a:picLocks noChangeAspect="1"/>
          </p:cNvPicPr>
          <p:nvPr userDrawn="1"/>
        </p:nvPicPr>
        <p:blipFill>
          <a:blip r:embed="rId2"/>
          <a:stretch>
            <a:fillRect/>
          </a:stretch>
        </p:blipFill>
        <p:spPr>
          <a:xfrm>
            <a:off x="689942" y="365125"/>
            <a:ext cx="605650" cy="346086"/>
          </a:xfrm>
          <a:prstGeom prst="rect">
            <a:avLst/>
          </a:prstGeom>
        </p:spPr>
      </p:pic>
      <p:sp>
        <p:nvSpPr>
          <p:cNvPr id="23" name="Rectangle 22">
            <a:extLst>
              <a:ext uri="{FF2B5EF4-FFF2-40B4-BE49-F238E27FC236}">
                <a16:creationId xmlns:a16="http://schemas.microsoft.com/office/drawing/2014/main" id="{6985C2FC-28F5-4740-B80D-24CC31E49586}"/>
              </a:ext>
            </a:extLst>
          </p:cNvPr>
          <p:cNvSpPr/>
          <p:nvPr userDrawn="1"/>
        </p:nvSpPr>
        <p:spPr>
          <a:xfrm>
            <a:off x="-8696" y="6731414"/>
            <a:ext cx="12209393" cy="136525"/>
          </a:xfrm>
          <a:prstGeom prst="rect">
            <a:avLst/>
          </a:prstGeom>
          <a:solidFill>
            <a:srgbClr val="00B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lide Number Placeholder 5">
            <a:extLst>
              <a:ext uri="{FF2B5EF4-FFF2-40B4-BE49-F238E27FC236}">
                <a16:creationId xmlns:a16="http://schemas.microsoft.com/office/drawing/2014/main" id="{706F7DD3-CB5B-0E4D-BF8C-EA063EFAC667}"/>
              </a:ext>
            </a:extLst>
          </p:cNvPr>
          <p:cNvSpPr txBox="1">
            <a:spLocks/>
          </p:cNvSpPr>
          <p:nvPr userDrawn="1"/>
        </p:nvSpPr>
        <p:spPr>
          <a:xfrm>
            <a:off x="9097618" y="6374139"/>
            <a:ext cx="2743200" cy="36512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200" kern="1200" smtClean="0">
                <a:solidFill>
                  <a:srgbClr val="BEBFBF"/>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fld id="{BDE3D245-280A-4C46-BE04-50E01CC816F3}" type="slidenum">
              <a:rPr lang="en-US" smtClean="0"/>
              <a:pPr/>
              <a:t>‹#›</a:t>
            </a:fld>
            <a:endParaRPr lang="en-US"/>
          </a:p>
        </p:txBody>
      </p:sp>
    </p:spTree>
    <p:extLst>
      <p:ext uri="{BB962C8B-B14F-4D97-AF65-F5344CB8AC3E}">
        <p14:creationId xmlns:p14="http://schemas.microsoft.com/office/powerpoint/2010/main" val="25352771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2683892"/>
            <a:ext cx="6318870" cy="3323535"/>
          </a:xfrm>
        </p:spPr>
        <p:txBody>
          <a:bodyPr rtlCol="0">
            <a:normAutofit/>
          </a:bodyPr>
          <a:lstStyle>
            <a:lvl1pPr marL="0" indent="0">
              <a:lnSpc>
                <a:spcPct val="100000"/>
              </a:lnSpc>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8" name="Title 1"/>
          <p:cNvSpPr>
            <a:spLocks noGrp="1"/>
          </p:cNvSpPr>
          <p:nvPr>
            <p:ph type="title"/>
          </p:nvPr>
        </p:nvSpPr>
        <p:spPr>
          <a:xfrm>
            <a:off x="689942" y="999554"/>
            <a:ext cx="10812116" cy="1325563"/>
          </a:xfrm>
        </p:spPr>
        <p:txBody>
          <a:bodyPr>
            <a:normAutofit/>
          </a:bodyPr>
          <a:lstStyle>
            <a:lvl1pPr>
              <a:defRPr sz="3600"/>
            </a:lvl1pPr>
          </a:lstStyle>
          <a:p>
            <a:r>
              <a:rPr lang="en-US"/>
              <a:t>Click to edit Master title style</a:t>
            </a:r>
          </a:p>
        </p:txBody>
      </p:sp>
      <p:sp>
        <p:nvSpPr>
          <p:cNvPr id="11" name="Rectangle 10">
            <a:extLst>
              <a:ext uri="{FF2B5EF4-FFF2-40B4-BE49-F238E27FC236}">
                <a16:creationId xmlns:a16="http://schemas.microsoft.com/office/drawing/2014/main" id="{C31743FD-725F-6341-A677-0684B699ACE0}"/>
              </a:ext>
            </a:extLst>
          </p:cNvPr>
          <p:cNvSpPr/>
          <p:nvPr userDrawn="1"/>
        </p:nvSpPr>
        <p:spPr>
          <a:xfrm>
            <a:off x="-8696" y="6731414"/>
            <a:ext cx="12209393" cy="136525"/>
          </a:xfrm>
          <a:prstGeom prst="rect">
            <a:avLst/>
          </a:prstGeom>
          <a:solidFill>
            <a:srgbClr val="00B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EADB73A6-FBC2-5846-944B-D9D8C7750503}"/>
              </a:ext>
            </a:extLst>
          </p:cNvPr>
          <p:cNvPicPr>
            <a:picLocks noChangeAspect="1"/>
          </p:cNvPicPr>
          <p:nvPr userDrawn="1"/>
        </p:nvPicPr>
        <p:blipFill>
          <a:blip r:embed="rId2"/>
          <a:stretch>
            <a:fillRect/>
          </a:stretch>
        </p:blipFill>
        <p:spPr>
          <a:xfrm>
            <a:off x="689942" y="365125"/>
            <a:ext cx="605650" cy="346086"/>
          </a:xfrm>
          <a:prstGeom prst="rect">
            <a:avLst/>
          </a:prstGeom>
        </p:spPr>
      </p:pic>
      <p:sp>
        <p:nvSpPr>
          <p:cNvPr id="22" name="Slide Number Placeholder 5">
            <a:extLst>
              <a:ext uri="{FF2B5EF4-FFF2-40B4-BE49-F238E27FC236}">
                <a16:creationId xmlns:a16="http://schemas.microsoft.com/office/drawing/2014/main" id="{F54F3BC5-6D49-564C-90C7-4ACD2961A689}"/>
              </a:ext>
            </a:extLst>
          </p:cNvPr>
          <p:cNvSpPr txBox="1">
            <a:spLocks/>
          </p:cNvSpPr>
          <p:nvPr userDrawn="1"/>
        </p:nvSpPr>
        <p:spPr>
          <a:xfrm>
            <a:off x="9097618" y="6374139"/>
            <a:ext cx="2743200" cy="36512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200" kern="1200" smtClean="0">
                <a:solidFill>
                  <a:srgbClr val="BEBFBF"/>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fld id="{BDE3D245-280A-4C46-BE04-50E01CC816F3}" type="slidenum">
              <a:rPr lang="en-US" smtClean="0"/>
              <a:pPr/>
              <a:t>‹#›</a:t>
            </a:fld>
            <a:endParaRPr lang="en-US"/>
          </a:p>
        </p:txBody>
      </p:sp>
      <p:sp>
        <p:nvSpPr>
          <p:cNvPr id="25" name="Content Placeholder 2">
            <a:extLst>
              <a:ext uri="{FF2B5EF4-FFF2-40B4-BE49-F238E27FC236}">
                <a16:creationId xmlns:a16="http://schemas.microsoft.com/office/drawing/2014/main" id="{1B643DA8-A5FD-674B-B516-3CEE65EEAB4F}"/>
              </a:ext>
            </a:extLst>
          </p:cNvPr>
          <p:cNvSpPr>
            <a:spLocks noGrp="1"/>
          </p:cNvSpPr>
          <p:nvPr>
            <p:ph sz="half" idx="10"/>
          </p:nvPr>
        </p:nvSpPr>
        <p:spPr>
          <a:xfrm>
            <a:off x="689941" y="2691829"/>
            <a:ext cx="4082084" cy="33155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66368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Full 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863094" y="0"/>
            <a:ext cx="4328906" cy="6857999"/>
          </a:xfrm>
        </p:spPr>
        <p:txBody>
          <a:bodyPr rtlCol="0">
            <a:normAutofit/>
          </a:bodyPr>
          <a:lstStyle>
            <a:lvl1pPr marL="0" indent="0">
              <a:lnSpc>
                <a:spcPct val="100000"/>
              </a:lnSpc>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8" name="Title 1"/>
          <p:cNvSpPr>
            <a:spLocks noGrp="1"/>
          </p:cNvSpPr>
          <p:nvPr>
            <p:ph type="title"/>
          </p:nvPr>
        </p:nvSpPr>
        <p:spPr>
          <a:xfrm>
            <a:off x="689942" y="999554"/>
            <a:ext cx="6525867" cy="1325563"/>
          </a:xfrm>
        </p:spPr>
        <p:txBody>
          <a:bodyPr>
            <a:normAutofit/>
          </a:bodyPr>
          <a:lstStyle>
            <a:lvl1pPr>
              <a:defRPr sz="3600"/>
            </a:lvl1pPr>
          </a:lstStyle>
          <a:p>
            <a:r>
              <a:rPr lang="en-US"/>
              <a:t>Click to edit Master title style</a:t>
            </a:r>
          </a:p>
        </p:txBody>
      </p:sp>
      <p:pic>
        <p:nvPicPr>
          <p:cNvPr id="21" name="Picture 20">
            <a:extLst>
              <a:ext uri="{FF2B5EF4-FFF2-40B4-BE49-F238E27FC236}">
                <a16:creationId xmlns:a16="http://schemas.microsoft.com/office/drawing/2014/main" id="{EADB73A6-FBC2-5846-944B-D9D8C7750503}"/>
              </a:ext>
            </a:extLst>
          </p:cNvPr>
          <p:cNvPicPr>
            <a:picLocks noChangeAspect="1"/>
          </p:cNvPicPr>
          <p:nvPr userDrawn="1"/>
        </p:nvPicPr>
        <p:blipFill>
          <a:blip r:embed="rId2"/>
          <a:stretch>
            <a:fillRect/>
          </a:stretch>
        </p:blipFill>
        <p:spPr>
          <a:xfrm>
            <a:off x="689942" y="365125"/>
            <a:ext cx="605650" cy="346086"/>
          </a:xfrm>
          <a:prstGeom prst="rect">
            <a:avLst/>
          </a:prstGeom>
        </p:spPr>
      </p:pic>
      <p:sp>
        <p:nvSpPr>
          <p:cNvPr id="9" name="Content Placeholder 2">
            <a:extLst>
              <a:ext uri="{FF2B5EF4-FFF2-40B4-BE49-F238E27FC236}">
                <a16:creationId xmlns:a16="http://schemas.microsoft.com/office/drawing/2014/main" id="{0F60229A-8663-E04D-9266-0B1C50E4DB3E}"/>
              </a:ext>
            </a:extLst>
          </p:cNvPr>
          <p:cNvSpPr>
            <a:spLocks noGrp="1"/>
          </p:cNvSpPr>
          <p:nvPr>
            <p:ph sz="half" idx="10"/>
          </p:nvPr>
        </p:nvSpPr>
        <p:spPr>
          <a:xfrm>
            <a:off x="689941" y="2691829"/>
            <a:ext cx="6525866" cy="33155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1054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dark green heading w/bullet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FB2A5BB-E3DE-476A-9CDD-1CC18146C0B2}"/>
              </a:ext>
            </a:extLst>
          </p:cNvPr>
          <p:cNvSpPr/>
          <p:nvPr userDrawn="1"/>
        </p:nvSpPr>
        <p:spPr>
          <a:xfrm>
            <a:off x="0" y="0"/>
            <a:ext cx="12192000" cy="1707211"/>
          </a:xfrm>
          <a:prstGeom prst="rect">
            <a:avLst/>
          </a:prstGeom>
          <a:solidFill>
            <a:srgbClr val="006A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D2795D-F6AB-4616-AEDC-8EA154C40D92}"/>
              </a:ext>
            </a:extLst>
          </p:cNvPr>
          <p:cNvSpPr>
            <a:spLocks noGrp="1"/>
          </p:cNvSpPr>
          <p:nvPr>
            <p:ph type="title"/>
          </p:nvPr>
        </p:nvSpPr>
        <p:spPr>
          <a:xfrm>
            <a:off x="838200" y="266510"/>
            <a:ext cx="10515600" cy="1325563"/>
          </a:xfrm>
        </p:spPr>
        <p:txBody>
          <a:bodyPr>
            <a:normAutofit/>
          </a:bodyPr>
          <a:lstStyle>
            <a:lvl1pPr>
              <a:defRPr sz="32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AF5D8E7A-0B1C-4D61-B2D3-4BBD727E0D15}"/>
              </a:ext>
            </a:extLst>
          </p:cNvPr>
          <p:cNvSpPr>
            <a:spLocks noGrp="1"/>
          </p:cNvSpPr>
          <p:nvPr>
            <p:ph sz="half" idx="1"/>
          </p:nvPr>
        </p:nvSpPr>
        <p:spPr>
          <a:xfrm>
            <a:off x="838200" y="2612571"/>
            <a:ext cx="10515600" cy="3564392"/>
          </a:xfrm>
        </p:spPr>
        <p:txBody>
          <a:bodyPr>
            <a:normAutofit/>
          </a:bodyPr>
          <a:lstStyle>
            <a:lvl1pPr>
              <a:buClr>
                <a:srgbClr val="006A5F"/>
              </a:buClr>
              <a:defRPr sz="2400">
                <a:latin typeface="Arial" panose="020B0604020202020204" pitchFamily="34" charset="0"/>
                <a:cs typeface="Arial" panose="020B0604020202020204" pitchFamily="34" charset="0"/>
              </a:defRPr>
            </a:lvl1pPr>
            <a:lvl2pPr>
              <a:buClr>
                <a:srgbClr val="006A5F"/>
              </a:buClr>
              <a:defRPr>
                <a:latin typeface="Arial" panose="020B0604020202020204" pitchFamily="34" charset="0"/>
                <a:cs typeface="Arial" panose="020B0604020202020204" pitchFamily="34" charset="0"/>
              </a:defRPr>
            </a:lvl2pPr>
            <a:lvl3pPr>
              <a:buClr>
                <a:srgbClr val="006A5F"/>
              </a:buClr>
              <a:defRPr>
                <a:latin typeface="Arial" panose="020B0604020202020204" pitchFamily="34" charset="0"/>
                <a:cs typeface="Arial" panose="020B0604020202020204" pitchFamily="34" charset="0"/>
              </a:defRPr>
            </a:lvl3pPr>
            <a:lvl4pPr>
              <a:buClr>
                <a:srgbClr val="006A5F"/>
              </a:buClr>
              <a:defRPr>
                <a:latin typeface="Arial" panose="020B0604020202020204" pitchFamily="34" charset="0"/>
                <a:cs typeface="Arial" panose="020B0604020202020204" pitchFamily="34" charset="0"/>
              </a:defRPr>
            </a:lvl4pPr>
            <a:lvl5pPr>
              <a:buClr>
                <a:srgbClr val="006A5F"/>
              </a:buClr>
              <a:defRPr>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302827631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Left Picture with Caption">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A39B5BF-771F-894B-896F-E792F630C96C}"/>
              </a:ext>
            </a:extLst>
          </p:cNvPr>
          <p:cNvSpPr>
            <a:spLocks noGrp="1"/>
          </p:cNvSpPr>
          <p:nvPr>
            <p:ph type="title"/>
          </p:nvPr>
        </p:nvSpPr>
        <p:spPr>
          <a:xfrm>
            <a:off x="6764214" y="1254369"/>
            <a:ext cx="4737843" cy="1325563"/>
          </a:xfrm>
        </p:spPr>
        <p:txBody>
          <a:bodyPr/>
          <a:lstStyle/>
          <a:p>
            <a:r>
              <a:rPr lang="en-US"/>
              <a:t>Click to edit Master title style</a:t>
            </a:r>
          </a:p>
        </p:txBody>
      </p:sp>
      <p:sp>
        <p:nvSpPr>
          <p:cNvPr id="5" name="Content Placeholder 2">
            <a:extLst>
              <a:ext uri="{FF2B5EF4-FFF2-40B4-BE49-F238E27FC236}">
                <a16:creationId xmlns:a16="http://schemas.microsoft.com/office/drawing/2014/main" id="{3A913E69-C73E-AA4D-9C0C-252BEE3627D3}"/>
              </a:ext>
            </a:extLst>
          </p:cNvPr>
          <p:cNvSpPr>
            <a:spLocks noGrp="1"/>
          </p:cNvSpPr>
          <p:nvPr>
            <p:ph sz="half" idx="10"/>
          </p:nvPr>
        </p:nvSpPr>
        <p:spPr>
          <a:xfrm>
            <a:off x="6764214" y="2937207"/>
            <a:ext cx="4737844" cy="30698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A85FF519-45B5-F542-910E-17FC82091240}"/>
              </a:ext>
            </a:extLst>
          </p:cNvPr>
          <p:cNvPicPr>
            <a:picLocks noChangeAspect="1"/>
          </p:cNvPicPr>
          <p:nvPr userDrawn="1"/>
        </p:nvPicPr>
        <p:blipFill>
          <a:blip r:embed="rId2"/>
          <a:stretch>
            <a:fillRect/>
          </a:stretch>
        </p:blipFill>
        <p:spPr>
          <a:xfrm>
            <a:off x="689942" y="365125"/>
            <a:ext cx="605650" cy="346086"/>
          </a:xfrm>
          <a:prstGeom prst="rect">
            <a:avLst/>
          </a:prstGeom>
        </p:spPr>
      </p:pic>
      <p:sp>
        <p:nvSpPr>
          <p:cNvPr id="7" name="Rectangle 6">
            <a:extLst>
              <a:ext uri="{FF2B5EF4-FFF2-40B4-BE49-F238E27FC236}">
                <a16:creationId xmlns:a16="http://schemas.microsoft.com/office/drawing/2014/main" id="{DEB875DD-85FC-A847-B832-8A575A7F55C2}"/>
              </a:ext>
            </a:extLst>
          </p:cNvPr>
          <p:cNvSpPr/>
          <p:nvPr userDrawn="1"/>
        </p:nvSpPr>
        <p:spPr>
          <a:xfrm>
            <a:off x="-8696" y="6731414"/>
            <a:ext cx="12209393" cy="136525"/>
          </a:xfrm>
          <a:prstGeom prst="rect">
            <a:avLst/>
          </a:prstGeom>
          <a:solidFill>
            <a:srgbClr val="00B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F1398822-B0A1-9B46-A5AD-D482318DE2A3}"/>
              </a:ext>
            </a:extLst>
          </p:cNvPr>
          <p:cNvSpPr txBox="1">
            <a:spLocks/>
          </p:cNvSpPr>
          <p:nvPr userDrawn="1"/>
        </p:nvSpPr>
        <p:spPr>
          <a:xfrm>
            <a:off x="9097618" y="6374139"/>
            <a:ext cx="2743200" cy="36512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200" kern="1200" smtClean="0">
                <a:solidFill>
                  <a:srgbClr val="BEBFBF"/>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fld id="{BDE3D245-280A-4C46-BE04-50E01CC816F3}" type="slidenum">
              <a:rPr lang="en-US" smtClean="0"/>
              <a:pPr/>
              <a:t>‹#›</a:t>
            </a:fld>
            <a:endParaRPr lang="en-US"/>
          </a:p>
        </p:txBody>
      </p:sp>
      <p:sp>
        <p:nvSpPr>
          <p:cNvPr id="12" name="Picture Placeholder 2">
            <a:extLst>
              <a:ext uri="{FF2B5EF4-FFF2-40B4-BE49-F238E27FC236}">
                <a16:creationId xmlns:a16="http://schemas.microsoft.com/office/drawing/2014/main" id="{B3CAE92A-2E37-8746-87CA-3B558EDBA073}"/>
              </a:ext>
            </a:extLst>
          </p:cNvPr>
          <p:cNvSpPr>
            <a:spLocks noGrp="1"/>
          </p:cNvSpPr>
          <p:nvPr>
            <p:ph type="pic" idx="1"/>
          </p:nvPr>
        </p:nvSpPr>
        <p:spPr>
          <a:xfrm>
            <a:off x="689942" y="1254369"/>
            <a:ext cx="5406058" cy="4752731"/>
          </a:xfrm>
        </p:spPr>
        <p:txBody>
          <a:bodyPr rtlCol="0">
            <a:normAutofit/>
          </a:bodyPr>
          <a:lstStyle>
            <a:lvl1pPr marL="0" indent="0">
              <a:lnSpc>
                <a:spcPct val="100000"/>
              </a:lnSpc>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Tree>
    <p:extLst>
      <p:ext uri="{BB962C8B-B14F-4D97-AF65-F5344CB8AC3E}">
        <p14:creationId xmlns:p14="http://schemas.microsoft.com/office/powerpoint/2010/main" val="33300738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15225938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561"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554736" y="563901"/>
            <a:ext cx="9317512" cy="384721"/>
          </a:xfrm>
        </p:spPr>
        <p:txBody>
          <a:bodyPr vert="horz" wrap="square" lIns="0" tIns="0" rIns="0" bIns="0" rtlCol="0" anchor="ctr" anchorCtr="0">
            <a:spAutoFit/>
          </a:bodyPr>
          <a:lstStyle>
            <a:lvl1pPr>
              <a:defRPr lang="en-US" dirty="0">
                <a:solidFill>
                  <a:schemeClr val="bg1"/>
                </a:solidFill>
              </a:defRPr>
            </a:lvl1pPr>
          </a:lstStyle>
          <a:p>
            <a:pPr lvl="0"/>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5"/>
            </p:custDataLst>
          </p:nvPr>
        </p:nvSpPr>
        <p:spPr>
          <a:xfrm>
            <a:off x="554736" y="1236334"/>
            <a:ext cx="9317512" cy="276999"/>
          </a:xfrm>
          <a:prstGeom prst="rect">
            <a:avLst/>
          </a:prstGeom>
        </p:spPr>
        <p:txBody>
          <a:bodyPr vert="horz" wrap="square" lIns="0" tIns="0" rIns="0" bIns="0" rtlCol="0">
            <a:noAutofit/>
          </a:bodyPr>
          <a:lstStyle>
            <a:lvl1pPr>
              <a:defRPr lang="en-US" sz="1800" b="0" dirty="0"/>
            </a:lvl1pPr>
          </a:lstStyle>
          <a:p>
            <a:pPr lvl="0">
              <a:buNone/>
            </a:pPr>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6"/>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7"/>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8"/>
            </p:custDataLst>
          </p:nvPr>
        </p:nvSpPr>
        <p:spPr>
          <a:xfrm>
            <a:off x="554735" y="93893"/>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29965945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8170CAB-7200-0C42-9931-0A945A4DBBE1}"/>
              </a:ext>
            </a:extLst>
          </p:cNvPr>
          <p:cNvSpPr/>
          <p:nvPr userDrawn="1"/>
        </p:nvSpPr>
        <p:spPr>
          <a:xfrm>
            <a:off x="0" y="0"/>
            <a:ext cx="1547813" cy="6858000"/>
          </a:xfrm>
          <a:prstGeom prst="rect">
            <a:avLst/>
          </a:prstGeom>
          <a:solidFill>
            <a:srgbClr val="0042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6">
            <a:extLst>
              <a:ext uri="{FF2B5EF4-FFF2-40B4-BE49-F238E27FC236}">
                <a16:creationId xmlns:a16="http://schemas.microsoft.com/office/drawing/2014/main" id="{0649C4E5-A2AF-B741-B3E0-783681960508}"/>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61950" y="5462588"/>
            <a:ext cx="823913"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2179982" y="365125"/>
            <a:ext cx="9173817" cy="1325563"/>
          </a:xfrm>
        </p:spPr>
        <p:txBody>
          <a:bodyPr/>
          <a:lstStyle>
            <a:lvl1pPr>
              <a:defRPr>
                <a:solidFill>
                  <a:srgbClr val="C85000"/>
                </a:solidFill>
              </a:defRPr>
            </a:lvl1pPr>
          </a:lstStyle>
          <a:p>
            <a:r>
              <a:rPr lang="en-US"/>
              <a:t>Click to edit Master title style</a:t>
            </a:r>
          </a:p>
        </p:txBody>
      </p:sp>
      <p:sp>
        <p:nvSpPr>
          <p:cNvPr id="6" name="Content Placeholder 2"/>
          <p:cNvSpPr>
            <a:spLocks noGrp="1"/>
          </p:cNvSpPr>
          <p:nvPr>
            <p:ph idx="1"/>
          </p:nvPr>
        </p:nvSpPr>
        <p:spPr>
          <a:xfrm>
            <a:off x="2179982" y="2107095"/>
            <a:ext cx="9173818" cy="4069867"/>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4">
            <a:extLst>
              <a:ext uri="{FF2B5EF4-FFF2-40B4-BE49-F238E27FC236}">
                <a16:creationId xmlns:a16="http://schemas.microsoft.com/office/drawing/2014/main" id="{D4134A60-1E51-6045-8A8D-9237913BC93F}"/>
              </a:ext>
            </a:extLst>
          </p:cNvPr>
          <p:cNvSpPr>
            <a:spLocks noGrp="1"/>
          </p:cNvSpPr>
          <p:nvPr>
            <p:ph type="sldNum" sz="quarter" idx="10"/>
          </p:nvPr>
        </p:nvSpPr>
        <p:spPr/>
        <p:txBody>
          <a:bodyPr/>
          <a:lstStyle>
            <a:lvl1pPr>
              <a:defRPr/>
            </a:lvl1pPr>
          </a:lstStyle>
          <a:p>
            <a:pPr>
              <a:defRPr/>
            </a:pPr>
            <a:fld id="{8A0B7018-4E90-BC4B-9ADF-831483D9DE7B}" type="slidenum">
              <a:rPr lang="en-US"/>
              <a:pPr>
                <a:defRPr/>
              </a:pPr>
              <a:t>‹#›</a:t>
            </a:fld>
            <a:endParaRPr lang="en-US"/>
          </a:p>
        </p:txBody>
      </p:sp>
    </p:spTree>
    <p:extLst>
      <p:ext uri="{BB962C8B-B14F-4D97-AF65-F5344CB8AC3E}">
        <p14:creationId xmlns:p14="http://schemas.microsoft.com/office/powerpoint/2010/main" val="28494690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2161" y="1622"/>
          <a:ext cx="2159" cy="1619"/>
        </p:xfrm>
        <a:graphic>
          <a:graphicData uri="http://schemas.openxmlformats.org/presentationml/2006/ole">
            <mc:AlternateContent xmlns:mc="http://schemas.openxmlformats.org/markup-compatibility/2006">
              <mc:Choice xmlns:v="urn:schemas-microsoft-com:vml" Requires="v">
                <p:oleObj spid="_x0000_s69633"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2161" y="1622"/>
                        <a:ext cx="2159" cy="1619"/>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3B85DBB5-0368-412E-8BF3-43EA9AD9FB6B}"/>
              </a:ext>
            </a:extLst>
          </p:cNvPr>
          <p:cNvSpPr/>
          <p:nvPr userDrawn="1">
            <p:custDataLst>
              <p:tags r:id="rId3"/>
            </p:custDataLst>
          </p:nvPr>
        </p:nvSpPr>
        <p:spPr>
          <a:xfrm>
            <a:off x="0" y="0"/>
            <a:ext cx="161977" cy="161974"/>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2041" b="0" i="0" baseline="0" err="1">
              <a:solidFill>
                <a:schemeClr val="tx1"/>
              </a:solidFill>
              <a:latin typeface="Arial" panose="020B0604020202020204" pitchFamily="34" charset="0"/>
              <a:ea typeface="+mj-ea"/>
              <a:cs typeface="+mj-cs"/>
              <a:sym typeface="Arial" panose="020B0604020202020204" pitchFamily="34" charset="0"/>
            </a:endParaRPr>
          </a:p>
        </p:txBody>
      </p:sp>
      <p:sp>
        <p:nvSpPr>
          <p:cNvPr id="11" name="Rectangle 10">
            <a:extLst>
              <a:ext uri="{FF2B5EF4-FFF2-40B4-BE49-F238E27FC236}">
                <a16:creationId xmlns:a16="http://schemas.microsoft.com/office/drawing/2014/main" id="{E9EFC6D8-FD50-48DC-A2D6-74740B5C9BE3}"/>
              </a:ext>
            </a:extLst>
          </p:cNvPr>
          <p:cNvSpPr/>
          <p:nvPr userDrawn="1"/>
        </p:nvSpPr>
        <p:spPr>
          <a:xfrm>
            <a:off x="4320" y="2"/>
            <a:ext cx="12187679" cy="6858000"/>
          </a:xfrm>
          <a:prstGeom prst="rect">
            <a:avLst/>
          </a:prstGeom>
          <a:solidFill>
            <a:srgbClr val="28807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97" tIns="46649" rIns="93297" bIns="46649" numCol="1" spcCol="0" rtlCol="0" fromWordArt="0" anchor="ctr" anchorCtr="0" forceAA="0" compatLnSpc="1">
            <a:prstTxWarp prst="textNoShape">
              <a:avLst/>
            </a:prstTxWarp>
            <a:noAutofit/>
          </a:bodyPr>
          <a:lstStyle/>
          <a:p>
            <a:pPr algn="ctr"/>
            <a:endParaRPr lang="en-US" sz="1632" err="1">
              <a:solidFill>
                <a:schemeClr val="tx1"/>
              </a:solidFill>
            </a:endParaRPr>
          </a:p>
        </p:txBody>
      </p:sp>
      <p:sp>
        <p:nvSpPr>
          <p:cNvPr id="2" name="TitleRectangle"/>
          <p:cNvSpPr>
            <a:spLocks/>
          </p:cNvSpPr>
          <p:nvPr userDrawn="1"/>
        </p:nvSpPr>
        <p:spPr bwMode="white">
          <a:xfrm>
            <a:off x="2837961" y="1"/>
            <a:ext cx="9356199" cy="4048475"/>
          </a:xfrm>
          <a:prstGeom prst="rect">
            <a:avLst/>
          </a:prstGeom>
          <a:solidFill>
            <a:srgbClr val="22222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632" baseline="0">
              <a:solidFill>
                <a:srgbClr val="000000"/>
              </a:solidFill>
              <a:latin typeface="+mn-lt"/>
            </a:endParaRPr>
          </a:p>
        </p:txBody>
      </p:sp>
      <p:sp>
        <p:nvSpPr>
          <p:cNvPr id="13314" name="Title"/>
          <p:cNvSpPr>
            <a:spLocks noGrp="1" noChangeArrowheads="1"/>
          </p:cNvSpPr>
          <p:nvPr userDrawn="1">
            <p:ph type="ctrTitle"/>
          </p:nvPr>
        </p:nvSpPr>
        <p:spPr>
          <a:xfrm>
            <a:off x="3085967" y="1463556"/>
            <a:ext cx="8478152" cy="314028"/>
          </a:xfrm>
          <a:prstGeom prst="rect">
            <a:avLst/>
          </a:prstGeom>
        </p:spPr>
        <p:txBody>
          <a:bodyPr>
            <a:spAutoFit/>
          </a:bodyPr>
          <a:lstStyle>
            <a:lvl1pPr>
              <a:defRPr lang="x-none" sz="2041" b="0" baseline="0">
                <a:solidFill>
                  <a:srgbClr val="28807C"/>
                </a:solidFill>
                <a:latin typeface="+mj-lt"/>
                <a:ea typeface="+mj-ea"/>
              </a:defRPr>
            </a:lvl1pPr>
          </a:lstStyle>
          <a:p>
            <a:pPr lvl="0" latinLnBrk="0"/>
            <a:r>
              <a:rPr lang="en-US" noProof="0"/>
              <a:t>Click to edit Master title style</a:t>
            </a:r>
            <a:endParaRPr lang="x-none" noProof="0"/>
          </a:p>
        </p:txBody>
      </p:sp>
      <p:sp>
        <p:nvSpPr>
          <p:cNvPr id="13315" name="Subtitle"/>
          <p:cNvSpPr>
            <a:spLocks noGrp="1" noChangeArrowheads="1"/>
          </p:cNvSpPr>
          <p:nvPr userDrawn="1">
            <p:ph type="subTitle" idx="1"/>
          </p:nvPr>
        </p:nvSpPr>
        <p:spPr>
          <a:xfrm>
            <a:off x="3085967" y="3182434"/>
            <a:ext cx="8478152" cy="314028"/>
          </a:xfrm>
          <a:prstGeom prst="rect">
            <a:avLst/>
          </a:prstGeom>
        </p:spPr>
        <p:txBody>
          <a:bodyPr wrap="square">
            <a:spAutoFit/>
          </a:bodyPr>
          <a:lstStyle>
            <a:lvl1pPr>
              <a:defRPr lang="x-none" sz="1428" cap="all" baseline="0">
                <a:solidFill>
                  <a:schemeClr val="accent6"/>
                </a:solidFill>
                <a:latin typeface="+mn-lt"/>
                <a:ea typeface="+mn-ea"/>
              </a:defRPr>
            </a:lvl1pPr>
          </a:lstStyle>
          <a:p>
            <a:pPr lvl="0" latinLnBrk="0"/>
            <a:r>
              <a:rPr lang="en-US" noProof="0"/>
              <a:t>Click to edit Master subtitle style</a:t>
            </a:r>
            <a:endParaRPr lang="x-none" noProof="0"/>
          </a:p>
        </p:txBody>
      </p:sp>
      <p:sp>
        <p:nvSpPr>
          <p:cNvPr id="57" name="Document type" hidden="1"/>
          <p:cNvSpPr txBox="1">
            <a:spLocks noChangeArrowheads="1"/>
          </p:cNvSpPr>
          <p:nvPr userDrawn="1"/>
        </p:nvSpPr>
        <p:spPr bwMode="gray">
          <a:xfrm>
            <a:off x="3085967" y="3650596"/>
            <a:ext cx="8478152" cy="224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hangingPunct="1">
              <a:defRPr lang="x-none"/>
            </a:pPr>
            <a:r>
              <a:rPr lang="x-none" sz="1428" baseline="0">
                <a:solidFill>
                  <a:schemeClr val="accent6"/>
                </a:solidFill>
                <a:latin typeface="+mn-lt"/>
              </a:rPr>
              <a:t>Document type | Date</a:t>
            </a:r>
          </a:p>
        </p:txBody>
      </p:sp>
      <p:sp>
        <p:nvSpPr>
          <p:cNvPr id="5" name="doc id" hidden="1"/>
          <p:cNvSpPr txBox="1">
            <a:spLocks noChangeArrowheads="1"/>
          </p:cNvSpPr>
          <p:nvPr userDrawn="1"/>
        </p:nvSpPr>
        <p:spPr bwMode="white">
          <a:xfrm>
            <a:off x="11487911" y="37256"/>
            <a:ext cx="401720"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algn="r" eaLnBrk="1" hangingPunct="1">
              <a:defRPr lang="x-none"/>
            </a:pPr>
            <a:endParaRPr lang="x-none" sz="816" baseline="0">
              <a:solidFill>
                <a:srgbClr val="FFFFFF"/>
              </a:solidFill>
              <a:latin typeface="+mn-lt"/>
            </a:endParaRPr>
          </a:p>
        </p:txBody>
      </p:sp>
      <p:pic>
        <p:nvPicPr>
          <p:cNvPr id="18" name="Picture 541" descr="Michigan.gov">
            <a:hlinkClick r:id="rId7"/>
            <a:extLst>
              <a:ext uri="{FF2B5EF4-FFF2-40B4-BE49-F238E27FC236}">
                <a16:creationId xmlns:a16="http://schemas.microsoft.com/office/drawing/2014/main" id="{D9B3FF89-03E9-484B-B9CF-54FDB57C03FA}"/>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085967" y="2340973"/>
            <a:ext cx="1865975" cy="466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11575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2161" y="1622"/>
          <a:ext cx="2159" cy="1619"/>
        </p:xfrm>
        <a:graphic>
          <a:graphicData uri="http://schemas.openxmlformats.org/presentationml/2006/ole">
            <mc:AlternateContent xmlns:mc="http://schemas.openxmlformats.org/markup-compatibility/2006">
              <mc:Choice xmlns:v="urn:schemas-microsoft-com:vml" Requires="v">
                <p:oleObj spid="_x0000_s70657" name="think-cell Slide" r:id="rId6" imgW="524" imgH="526" progId="TCLayout.ActiveDocument.1">
                  <p:embed/>
                </p:oleObj>
              </mc:Choice>
              <mc:Fallback>
                <p:oleObj name="think-cell Slide" r:id="rId6" imgW="524" imgH="526" progId="TCLayout.ActiveDocument.1">
                  <p:embed/>
                  <p:pic>
                    <p:nvPicPr>
                      <p:cNvPr id="4" name="Object 3" hidden="1"/>
                      <p:cNvPicPr/>
                      <p:nvPr/>
                    </p:nvPicPr>
                    <p:blipFill>
                      <a:blip r:embed="rId7"/>
                      <a:stretch>
                        <a:fillRect/>
                      </a:stretch>
                    </p:blipFill>
                    <p:spPr>
                      <a:xfrm>
                        <a:off x="2161" y="1622"/>
                        <a:ext cx="2159" cy="1619"/>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49FD32C-2A27-4371-94EC-FD5C03F604D7}"/>
              </a:ext>
            </a:extLst>
          </p:cNvPr>
          <p:cNvSpPr/>
          <p:nvPr userDrawn="1">
            <p:custDataLst>
              <p:tags r:id="rId3"/>
            </p:custDataLst>
          </p:nvPr>
        </p:nvSpPr>
        <p:spPr>
          <a:xfrm>
            <a:off x="0" y="0"/>
            <a:ext cx="161977" cy="161974"/>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041" b="0" i="0" baseline="0" err="1">
              <a:solidFill>
                <a:schemeClr val="tx1"/>
              </a:solidFill>
              <a:latin typeface="Arial" panose="020B0604020202020204" pitchFamily="34" charset="0"/>
              <a:ea typeface="+mj-ea"/>
              <a:cs typeface="+mj-cs"/>
              <a:sym typeface="Arial" panose="020B0604020202020204" pitchFamily="34" charset="0"/>
            </a:endParaRPr>
          </a:p>
        </p:txBody>
      </p:sp>
      <p:sp>
        <p:nvSpPr>
          <p:cNvPr id="2" name="2. Slide Title"/>
          <p:cNvSpPr>
            <a:spLocks noGrp="1"/>
          </p:cNvSpPr>
          <p:nvPr>
            <p:ph type="title"/>
          </p:nvPr>
        </p:nvSpPr>
        <p:spPr bwMode="auto"/>
        <p:txBody>
          <a:bodyPr/>
          <a:lstStyle/>
          <a:p>
            <a:r>
              <a:rPr lang="en-US"/>
              <a:t>Click to edit Master title style</a:t>
            </a:r>
            <a:endParaRPr lang="x-none"/>
          </a:p>
        </p:txBody>
      </p:sp>
      <p:sp>
        <p:nvSpPr>
          <p:cNvPr id="8" name="Slide Number"/>
          <p:cNvSpPr txBox="1">
            <a:spLocks/>
          </p:cNvSpPr>
          <p:nvPr userDrawn="1"/>
        </p:nvSpPr>
        <p:spPr bwMode="auto">
          <a:xfrm>
            <a:off x="11652053" y="6639225"/>
            <a:ext cx="130847" cy="128097"/>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fld id="{42C328C1-A84F-4A39-A664-DBA00541A8C6}" type="slidenum">
              <a:rPr lang="x-none" sz="816" baseline="0" smtClean="0">
                <a:solidFill>
                  <a:srgbClr val="808080"/>
                </a:solidFill>
                <a:latin typeface="+mn-lt"/>
              </a:rPr>
              <a:pPr/>
              <a:t>‹#›</a:t>
            </a:fld>
            <a:endParaRPr lang="x-none" sz="816" baseline="0">
              <a:solidFill>
                <a:srgbClr val="808080"/>
              </a:solidFill>
              <a:latin typeface="+mn-lt"/>
            </a:endParaRPr>
          </a:p>
        </p:txBody>
      </p:sp>
      <p:sp>
        <p:nvSpPr>
          <p:cNvPr id="5" name="doc id" hidden="1"/>
          <p:cNvSpPr>
            <a:spLocks noChangeArrowheads="1"/>
          </p:cNvSpPr>
          <p:nvPr userDrawn="1"/>
        </p:nvSpPr>
        <p:spPr bwMode="auto">
          <a:xfrm>
            <a:off x="10995479" y="51834"/>
            <a:ext cx="894152"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a:endParaRPr lang="x-none" sz="816" baseline="0">
              <a:solidFill>
                <a:srgbClr val="808080"/>
              </a:solidFill>
              <a:latin typeface="+mn-lt"/>
              <a:ea typeface="+mn-ea"/>
            </a:endParaRPr>
          </a:p>
        </p:txBody>
      </p:sp>
      <p:sp>
        <p:nvSpPr>
          <p:cNvPr id="11" name="Rectangle 10">
            <a:extLst>
              <a:ext uri="{FF2B5EF4-FFF2-40B4-BE49-F238E27FC236}">
                <a16:creationId xmlns:a16="http://schemas.microsoft.com/office/drawing/2014/main" id="{9745D8E8-1FD1-4E37-8B7B-340D546AB59E}"/>
              </a:ext>
            </a:extLst>
          </p:cNvPr>
          <p:cNvSpPr/>
          <p:nvPr userDrawn="1"/>
        </p:nvSpPr>
        <p:spPr>
          <a:xfrm>
            <a:off x="1" y="6391513"/>
            <a:ext cx="12192000" cy="466487"/>
          </a:xfrm>
          <a:prstGeom prst="rect">
            <a:avLst/>
          </a:prstGeom>
          <a:solidFill>
            <a:srgbClr val="22222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97" tIns="46649" rIns="93297" bIns="46649" numCol="1" spcCol="0" rtlCol="0" fromWordArt="0" anchor="ctr" anchorCtr="0" forceAA="0" compatLnSpc="1">
            <a:prstTxWarp prst="textNoShape">
              <a:avLst/>
            </a:prstTxWarp>
            <a:noAutofit/>
          </a:bodyPr>
          <a:lstStyle/>
          <a:p>
            <a:pPr algn="ctr"/>
            <a:endParaRPr lang="en-US" sz="1632" err="1">
              <a:solidFill>
                <a:schemeClr val="tx1"/>
              </a:solidFill>
            </a:endParaRPr>
          </a:p>
        </p:txBody>
      </p:sp>
      <p:sp>
        <p:nvSpPr>
          <p:cNvPr id="12" name="Slide Number">
            <a:extLst>
              <a:ext uri="{FF2B5EF4-FFF2-40B4-BE49-F238E27FC236}">
                <a16:creationId xmlns:a16="http://schemas.microsoft.com/office/drawing/2014/main" id="{EF9FCF8D-313E-42DF-9D90-8DB0ED569034}"/>
              </a:ext>
            </a:extLst>
          </p:cNvPr>
          <p:cNvSpPr txBox="1">
            <a:spLocks/>
          </p:cNvSpPr>
          <p:nvPr userDrawn="1"/>
        </p:nvSpPr>
        <p:spPr bwMode="auto">
          <a:xfrm>
            <a:off x="11652053" y="6677368"/>
            <a:ext cx="130847" cy="128097"/>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fld id="{42C328C1-A84F-4A39-A664-DBA00541A8C6}" type="slidenum">
              <a:rPr lang="x-none" sz="816" baseline="0" smtClean="0">
                <a:solidFill>
                  <a:schemeClr val="bg1"/>
                </a:solidFill>
                <a:latin typeface="+mn-lt"/>
              </a:rPr>
              <a:pPr/>
              <a:t>‹#›</a:t>
            </a:fld>
            <a:endParaRPr lang="x-none" sz="816" baseline="0">
              <a:solidFill>
                <a:schemeClr val="bg1"/>
              </a:solidFill>
              <a:latin typeface="+mn-lt"/>
            </a:endParaRPr>
          </a:p>
        </p:txBody>
      </p:sp>
      <p:sp>
        <p:nvSpPr>
          <p:cNvPr id="13" name="SlideLogoText">
            <a:extLst>
              <a:ext uri="{FF2B5EF4-FFF2-40B4-BE49-F238E27FC236}">
                <a16:creationId xmlns:a16="http://schemas.microsoft.com/office/drawing/2014/main" id="{EFDA50CF-8CAA-4A39-B70C-4B8F557366C3}"/>
              </a:ext>
            </a:extLst>
          </p:cNvPr>
          <p:cNvSpPr>
            <a:spLocks noChangeArrowheads="1"/>
          </p:cNvSpPr>
          <p:nvPr userDrawn="1">
            <p:custDataLst>
              <p:tags r:id="rId4"/>
            </p:custDataLst>
          </p:nvPr>
        </p:nvSpPr>
        <p:spPr bwMode="auto">
          <a:xfrm>
            <a:off x="8800048" y="6677368"/>
            <a:ext cx="2715075"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913526"/>
            <a:r>
              <a:rPr lang="en-US" sz="816" b="0" baseline="0">
                <a:solidFill>
                  <a:schemeClr val="bg1"/>
                </a:solidFill>
                <a:latin typeface="+mn-lt"/>
              </a:rPr>
              <a:t>Michigan Department of Labor and Economic Opportunity</a:t>
            </a:r>
            <a:endParaRPr lang="x-none" sz="816" b="0" baseline="0">
              <a:solidFill>
                <a:schemeClr val="bg1"/>
              </a:solidFill>
              <a:latin typeface="+mn-lt"/>
            </a:endParaRPr>
          </a:p>
        </p:txBody>
      </p:sp>
      <p:pic>
        <p:nvPicPr>
          <p:cNvPr id="14" name="Picture 541" descr="Michigan.gov">
            <a:hlinkClick r:id="rId8"/>
            <a:extLst>
              <a:ext uri="{FF2B5EF4-FFF2-40B4-BE49-F238E27FC236}">
                <a16:creationId xmlns:a16="http://schemas.microsoft.com/office/drawing/2014/main" id="{7E099D83-CB3E-4028-B30F-03EB664B5CD9}"/>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61986" y="6476010"/>
            <a:ext cx="1119584" cy="279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629488"/>
      </p:ext>
    </p:extLst>
  </p:cSld>
  <p:clrMapOvr>
    <a:masterClrMapping/>
  </p:clrMapOvr>
  <p:extLst>
    <p:ext uri="{DCECCB84-F9BA-43D5-87BE-67443E8EF086}">
      <p15:sldGuideLst xmlns:p15="http://schemas.microsoft.com/office/powerpoint/2012/main">
        <p15:guide id="1" pos="7340">
          <p15:clr>
            <a:srgbClr val="F26B43"/>
          </p15:clr>
        </p15:guide>
        <p15:guide id="2" pos="99">
          <p15:clr>
            <a:srgbClr val="F26B43"/>
          </p15:clr>
        </p15:guide>
        <p15:guide id="3" orient="horz" pos="571">
          <p15:clr>
            <a:srgbClr val="F26B43"/>
          </p15:clr>
        </p15:guide>
        <p15:guide id="4" orient="horz" pos="3911">
          <p15:clr>
            <a:srgbClr val="F26B43"/>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D0034C-1C26-244E-A771-DBE67DE8FEB3}"/>
              </a:ext>
            </a:extLst>
          </p:cNvPr>
          <p:cNvSpPr/>
          <p:nvPr userDrawn="1"/>
        </p:nvSpPr>
        <p:spPr>
          <a:xfrm>
            <a:off x="0" y="0"/>
            <a:ext cx="1547813" cy="6858000"/>
          </a:xfrm>
          <a:prstGeom prst="rect">
            <a:avLst/>
          </a:prstGeom>
          <a:solidFill>
            <a:srgbClr val="0042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6">
            <a:extLst>
              <a:ext uri="{FF2B5EF4-FFF2-40B4-BE49-F238E27FC236}">
                <a16:creationId xmlns:a16="http://schemas.microsoft.com/office/drawing/2014/main" id="{EA652AB4-801D-4F45-923D-5B5F6A23D40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1950" y="5462588"/>
            <a:ext cx="823913"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2179982" y="365125"/>
            <a:ext cx="9173817" cy="1325563"/>
          </a:xfrm>
        </p:spPr>
        <p:txBody>
          <a:bodyPr/>
          <a:lstStyle>
            <a:lvl1pPr>
              <a:defRPr>
                <a:solidFill>
                  <a:srgbClr val="C85000"/>
                </a:solidFill>
              </a:defRPr>
            </a:lvl1pPr>
          </a:lstStyle>
          <a:p>
            <a:r>
              <a:rPr lang="en-US"/>
              <a:t>Click to edit Master title style</a:t>
            </a:r>
          </a:p>
        </p:txBody>
      </p:sp>
      <p:sp>
        <p:nvSpPr>
          <p:cNvPr id="6" name="Content Placeholder 2"/>
          <p:cNvSpPr>
            <a:spLocks noGrp="1"/>
          </p:cNvSpPr>
          <p:nvPr>
            <p:ph idx="1"/>
          </p:nvPr>
        </p:nvSpPr>
        <p:spPr>
          <a:xfrm>
            <a:off x="2179982" y="2107095"/>
            <a:ext cx="9173818" cy="4069867"/>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4">
            <a:extLst>
              <a:ext uri="{FF2B5EF4-FFF2-40B4-BE49-F238E27FC236}">
                <a16:creationId xmlns:a16="http://schemas.microsoft.com/office/drawing/2014/main" id="{5EA03E1D-F019-9846-8399-4F0B84DECADC}"/>
              </a:ext>
            </a:extLst>
          </p:cNvPr>
          <p:cNvSpPr>
            <a:spLocks noGrp="1"/>
          </p:cNvSpPr>
          <p:nvPr>
            <p:ph type="sldNum" sz="quarter" idx="10"/>
          </p:nvPr>
        </p:nvSpPr>
        <p:spPr/>
        <p:txBody>
          <a:bodyPr/>
          <a:lstStyle>
            <a:lvl1pPr>
              <a:defRPr/>
            </a:lvl1pPr>
          </a:lstStyle>
          <a:p>
            <a:pPr>
              <a:defRPr/>
            </a:pPr>
            <a:fld id="{1E367B71-074B-3F4C-AAC3-FFCD618482E1}" type="slidenum">
              <a:rPr lang="en-US"/>
              <a:pPr>
                <a:defRPr/>
              </a:pPr>
              <a:t>‹#›</a:t>
            </a:fld>
            <a:endParaRPr lang="en-US"/>
          </a:p>
        </p:txBody>
      </p:sp>
    </p:spTree>
    <p:extLst>
      <p:ext uri="{BB962C8B-B14F-4D97-AF65-F5344CB8AC3E}">
        <p14:creationId xmlns:p14="http://schemas.microsoft.com/office/powerpoint/2010/main" val="2692654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ark green heading with tex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FB2A5BB-E3DE-476A-9CDD-1CC18146C0B2}"/>
              </a:ext>
            </a:extLst>
          </p:cNvPr>
          <p:cNvSpPr/>
          <p:nvPr userDrawn="1"/>
        </p:nvSpPr>
        <p:spPr>
          <a:xfrm>
            <a:off x="0" y="0"/>
            <a:ext cx="12192000" cy="1707211"/>
          </a:xfrm>
          <a:prstGeom prst="rect">
            <a:avLst/>
          </a:prstGeom>
          <a:solidFill>
            <a:srgbClr val="006A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D2795D-F6AB-4616-AEDC-8EA154C40D92}"/>
              </a:ext>
            </a:extLst>
          </p:cNvPr>
          <p:cNvSpPr>
            <a:spLocks noGrp="1"/>
          </p:cNvSpPr>
          <p:nvPr>
            <p:ph type="title"/>
          </p:nvPr>
        </p:nvSpPr>
        <p:spPr>
          <a:xfrm>
            <a:off x="838200" y="266510"/>
            <a:ext cx="10515600" cy="1325563"/>
          </a:xfrm>
        </p:spPr>
        <p:txBody>
          <a:bodyPr>
            <a:normAutofit/>
          </a:bodyPr>
          <a:lstStyle>
            <a:lvl1pPr>
              <a:defRPr sz="32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AF5D8E7A-0B1C-4D61-B2D3-4BBD727E0D15}"/>
              </a:ext>
            </a:extLst>
          </p:cNvPr>
          <p:cNvSpPr>
            <a:spLocks noGrp="1"/>
          </p:cNvSpPr>
          <p:nvPr>
            <p:ph sz="half" idx="1"/>
          </p:nvPr>
        </p:nvSpPr>
        <p:spPr>
          <a:xfrm>
            <a:off x="838200" y="2612571"/>
            <a:ext cx="10515600" cy="3564392"/>
          </a:xfrm>
        </p:spPr>
        <p:txBody>
          <a:bodyPr>
            <a:normAutofit/>
          </a:bodyPr>
          <a:lstStyle>
            <a:lvl1pPr marL="0" indent="0">
              <a:buClr>
                <a:srgbClr val="006A5F"/>
              </a:buClr>
              <a:buFontTx/>
              <a:buNone/>
              <a:defRPr sz="2400">
                <a:latin typeface="Arial" panose="020B0604020202020204" pitchFamily="34" charset="0"/>
                <a:cs typeface="Arial" panose="020B0604020202020204" pitchFamily="34" charset="0"/>
              </a:defRPr>
            </a:lvl1pPr>
            <a:lvl2pPr>
              <a:buClr>
                <a:srgbClr val="006A5F"/>
              </a:buClr>
              <a:defRPr>
                <a:latin typeface="Arial" panose="020B0604020202020204" pitchFamily="34" charset="0"/>
                <a:cs typeface="Arial" panose="020B0604020202020204" pitchFamily="34" charset="0"/>
              </a:defRPr>
            </a:lvl2pPr>
            <a:lvl3pPr>
              <a:buClr>
                <a:srgbClr val="006A5F"/>
              </a:buClr>
              <a:defRPr>
                <a:latin typeface="Arial" panose="020B0604020202020204" pitchFamily="34" charset="0"/>
                <a:cs typeface="Arial" panose="020B0604020202020204" pitchFamily="34" charset="0"/>
              </a:defRPr>
            </a:lvl3pPr>
            <a:lvl4pPr>
              <a:buClr>
                <a:srgbClr val="006A5F"/>
              </a:buClr>
              <a:defRPr>
                <a:latin typeface="Arial" panose="020B0604020202020204" pitchFamily="34" charset="0"/>
                <a:cs typeface="Arial" panose="020B0604020202020204" pitchFamily="34" charset="0"/>
              </a:defRPr>
            </a:lvl4pPr>
            <a:lvl5pPr>
              <a:buClr>
                <a:srgbClr val="006A5F"/>
              </a:buClr>
              <a:defRPr>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3399584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Log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C224059-A83C-9448-B51F-78BB42C51616}"/>
              </a:ext>
            </a:extLst>
          </p:cNvPr>
          <p:cNvSpPr/>
          <p:nvPr/>
        </p:nvSpPr>
        <p:spPr>
          <a:xfrm>
            <a:off x="147638" y="139700"/>
            <a:ext cx="11896725" cy="6578600"/>
          </a:xfrm>
          <a:prstGeom prst="rect">
            <a:avLst/>
          </a:prstGeom>
          <a:solidFill>
            <a:srgbClr val="0042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6600">
              <a:solidFill>
                <a:srgbClr val="929292"/>
              </a:solidFill>
              <a:latin typeface="Arial" panose="020B0604020202020204" pitchFamily="34" charset="0"/>
              <a:cs typeface="Arial" panose="020B0604020202020204" pitchFamily="34" charset="0"/>
            </a:endParaRPr>
          </a:p>
        </p:txBody>
      </p:sp>
      <p:pic>
        <p:nvPicPr>
          <p:cNvPr id="3" name="Picture 6">
            <a:extLst>
              <a:ext uri="{FF2B5EF4-FFF2-40B4-BE49-F238E27FC236}">
                <a16:creationId xmlns:a16="http://schemas.microsoft.com/office/drawing/2014/main" id="{2378EF5B-3A98-AF4D-BDCB-EE4CE0003D9F}"/>
              </a:ext>
            </a:extLst>
          </p:cNvPr>
          <p:cNvPicPr>
            <a:picLocks noChangeAspect="1" noChangeArrowheads="1"/>
          </p:cNvPicPr>
          <p:nvPr/>
        </p:nvPicPr>
        <p:blipFill>
          <a:blip r:embed="rId2">
            <a:extLst>
              <a:ext uri="{28A0092B-C50C-407E-A947-70E740481C1C}">
                <a14:useLocalDpi xmlns:a14="http://schemas.microsoft.com/office/drawing/2010/main"/>
              </a:ext>
            </a:extLst>
          </a:blip>
          <a:srcRect l="2847" t="6697" r="3101" b="6371"/>
          <a:stretch>
            <a:fillRect/>
          </a:stretch>
        </p:blipFill>
        <p:spPr bwMode="auto">
          <a:xfrm>
            <a:off x="1957388" y="1616075"/>
            <a:ext cx="8277225" cy="362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60DEB429-5C12-10DF-5869-18E8F4EA608D}"/>
              </a:ext>
            </a:extLst>
          </p:cNvPr>
          <p:cNvSpPr/>
          <p:nvPr userDrawn="1"/>
        </p:nvSpPr>
        <p:spPr>
          <a:xfrm>
            <a:off x="147638" y="139700"/>
            <a:ext cx="11896725" cy="6578600"/>
          </a:xfrm>
          <a:prstGeom prst="rect">
            <a:avLst/>
          </a:prstGeom>
          <a:solidFill>
            <a:srgbClr val="0042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6600">
              <a:solidFill>
                <a:srgbClr val="929292"/>
              </a:solidFill>
              <a:latin typeface="Arial" panose="020B0604020202020204" pitchFamily="34" charset="0"/>
              <a:cs typeface="Arial" panose="020B0604020202020204" pitchFamily="34" charset="0"/>
            </a:endParaRPr>
          </a:p>
        </p:txBody>
      </p:sp>
      <p:pic>
        <p:nvPicPr>
          <p:cNvPr id="5" name="Picture 6">
            <a:extLst>
              <a:ext uri="{FF2B5EF4-FFF2-40B4-BE49-F238E27FC236}">
                <a16:creationId xmlns:a16="http://schemas.microsoft.com/office/drawing/2014/main" id="{42F5AA9E-7E9A-D573-FA9F-10492FC430A7}"/>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l="2847" t="6697" r="3101" b="6371"/>
          <a:stretch>
            <a:fillRect/>
          </a:stretch>
        </p:blipFill>
        <p:spPr bwMode="auto">
          <a:xfrm>
            <a:off x="1957388" y="1616075"/>
            <a:ext cx="8277225" cy="362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0599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4.xml"/><Relationship Id="rId13" Type="http://schemas.openxmlformats.org/officeDocument/2006/relationships/tags" Target="../tags/tag9.xml"/><Relationship Id="rId18" Type="http://schemas.openxmlformats.org/officeDocument/2006/relationships/tags" Target="../tags/tag14.xml"/><Relationship Id="rId3" Type="http://schemas.openxmlformats.org/officeDocument/2006/relationships/slideLayout" Target="../slideLayouts/slideLayout3.xml"/><Relationship Id="rId21" Type="http://schemas.openxmlformats.org/officeDocument/2006/relationships/tags" Target="../tags/tag17.xml"/><Relationship Id="rId7" Type="http://schemas.openxmlformats.org/officeDocument/2006/relationships/tags" Target="../tags/tag3.xml"/><Relationship Id="rId12" Type="http://schemas.openxmlformats.org/officeDocument/2006/relationships/tags" Target="../tags/tag8.xml"/><Relationship Id="rId17" Type="http://schemas.openxmlformats.org/officeDocument/2006/relationships/tags" Target="../tags/tag13.xml"/><Relationship Id="rId2" Type="http://schemas.openxmlformats.org/officeDocument/2006/relationships/slideLayout" Target="../slideLayouts/slideLayout2.xml"/><Relationship Id="rId16" Type="http://schemas.openxmlformats.org/officeDocument/2006/relationships/tags" Target="../tags/tag12.xml"/><Relationship Id="rId20" Type="http://schemas.openxmlformats.org/officeDocument/2006/relationships/tags" Target="../tags/tag16.xml"/><Relationship Id="rId1" Type="http://schemas.openxmlformats.org/officeDocument/2006/relationships/slideLayout" Target="../slideLayouts/slideLayout1.xml"/><Relationship Id="rId6" Type="http://schemas.openxmlformats.org/officeDocument/2006/relationships/tags" Target="../tags/tag2.xml"/><Relationship Id="rId11" Type="http://schemas.openxmlformats.org/officeDocument/2006/relationships/tags" Target="../tags/tag7.xml"/><Relationship Id="rId24" Type="http://schemas.openxmlformats.org/officeDocument/2006/relationships/image" Target="../media/image1.emf"/><Relationship Id="rId5" Type="http://schemas.openxmlformats.org/officeDocument/2006/relationships/vmlDrawing" Target="../drawings/vmlDrawing1.vml"/><Relationship Id="rId15" Type="http://schemas.openxmlformats.org/officeDocument/2006/relationships/tags" Target="../tags/tag11.xml"/><Relationship Id="rId23" Type="http://schemas.openxmlformats.org/officeDocument/2006/relationships/oleObject" Target="../embeddings/oleObject1.bin"/><Relationship Id="rId10" Type="http://schemas.openxmlformats.org/officeDocument/2006/relationships/tags" Target="../tags/tag6.xml"/><Relationship Id="rId19" Type="http://schemas.openxmlformats.org/officeDocument/2006/relationships/tags" Target="../tags/tag15.xml"/><Relationship Id="rId4" Type="http://schemas.openxmlformats.org/officeDocument/2006/relationships/theme" Target="../theme/theme1.xml"/><Relationship Id="rId9" Type="http://schemas.openxmlformats.org/officeDocument/2006/relationships/tags" Target="../tags/tag5.xml"/><Relationship Id="rId14" Type="http://schemas.openxmlformats.org/officeDocument/2006/relationships/tags" Target="../tags/tag10.xml"/><Relationship Id="rId22" Type="http://schemas.openxmlformats.org/officeDocument/2006/relationships/tags" Target="../tags/tag18.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24.xml"/><Relationship Id="rId13" Type="http://schemas.openxmlformats.org/officeDocument/2006/relationships/tags" Target="../tags/tag29.xml"/><Relationship Id="rId18" Type="http://schemas.openxmlformats.org/officeDocument/2006/relationships/tags" Target="../tags/tag34.xml"/><Relationship Id="rId26" Type="http://schemas.openxmlformats.org/officeDocument/2006/relationships/image" Target="../media/image1.emf"/><Relationship Id="rId3" Type="http://schemas.openxmlformats.org/officeDocument/2006/relationships/slideLayout" Target="../slideLayouts/slideLayout6.xml"/><Relationship Id="rId21" Type="http://schemas.openxmlformats.org/officeDocument/2006/relationships/tags" Target="../tags/tag37.xml"/><Relationship Id="rId7" Type="http://schemas.openxmlformats.org/officeDocument/2006/relationships/vmlDrawing" Target="../drawings/vmlDrawing4.vml"/><Relationship Id="rId12" Type="http://schemas.openxmlformats.org/officeDocument/2006/relationships/tags" Target="../tags/tag28.xml"/><Relationship Id="rId17" Type="http://schemas.openxmlformats.org/officeDocument/2006/relationships/tags" Target="../tags/tag33.xml"/><Relationship Id="rId25" Type="http://schemas.openxmlformats.org/officeDocument/2006/relationships/oleObject" Target="../embeddings/oleObject4.bin"/><Relationship Id="rId2" Type="http://schemas.openxmlformats.org/officeDocument/2006/relationships/slideLayout" Target="../slideLayouts/slideLayout5.xml"/><Relationship Id="rId16" Type="http://schemas.openxmlformats.org/officeDocument/2006/relationships/tags" Target="../tags/tag32.xml"/><Relationship Id="rId20" Type="http://schemas.openxmlformats.org/officeDocument/2006/relationships/tags" Target="../tags/tag36.xml"/><Relationship Id="rId1" Type="http://schemas.openxmlformats.org/officeDocument/2006/relationships/slideLayout" Target="../slideLayouts/slideLayout4.xml"/><Relationship Id="rId6" Type="http://schemas.openxmlformats.org/officeDocument/2006/relationships/theme" Target="../theme/theme2.xml"/><Relationship Id="rId11" Type="http://schemas.openxmlformats.org/officeDocument/2006/relationships/tags" Target="../tags/tag27.xml"/><Relationship Id="rId24" Type="http://schemas.openxmlformats.org/officeDocument/2006/relationships/tags" Target="../tags/tag40.xml"/><Relationship Id="rId5" Type="http://schemas.openxmlformats.org/officeDocument/2006/relationships/slideLayout" Target="../slideLayouts/slideLayout8.xml"/><Relationship Id="rId15" Type="http://schemas.openxmlformats.org/officeDocument/2006/relationships/tags" Target="../tags/tag31.xml"/><Relationship Id="rId23" Type="http://schemas.openxmlformats.org/officeDocument/2006/relationships/tags" Target="../tags/tag39.xml"/><Relationship Id="rId10" Type="http://schemas.openxmlformats.org/officeDocument/2006/relationships/tags" Target="../tags/tag26.xml"/><Relationship Id="rId19" Type="http://schemas.openxmlformats.org/officeDocument/2006/relationships/tags" Target="../tags/tag35.xml"/><Relationship Id="rId4" Type="http://schemas.openxmlformats.org/officeDocument/2006/relationships/slideLayout" Target="../slideLayouts/slideLayout7.xml"/><Relationship Id="rId9" Type="http://schemas.openxmlformats.org/officeDocument/2006/relationships/tags" Target="../tags/tag25.xml"/><Relationship Id="rId14" Type="http://schemas.openxmlformats.org/officeDocument/2006/relationships/tags" Target="../tags/tag30.xml"/><Relationship Id="rId22" Type="http://schemas.openxmlformats.org/officeDocument/2006/relationships/tags" Target="../tags/tag38.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21.xml"/><Relationship Id="rId18" Type="http://schemas.openxmlformats.org/officeDocument/2006/relationships/slideLayout" Target="../slideLayouts/slideLayout26.xml"/><Relationship Id="rId26" Type="http://schemas.openxmlformats.org/officeDocument/2006/relationships/slideLayout" Target="../slideLayouts/slideLayout34.xml"/><Relationship Id="rId39" Type="http://schemas.openxmlformats.org/officeDocument/2006/relationships/tags" Target="../tags/tag55.xml"/><Relationship Id="rId21" Type="http://schemas.openxmlformats.org/officeDocument/2006/relationships/slideLayout" Target="../slideLayouts/slideLayout29.xml"/><Relationship Id="rId34" Type="http://schemas.openxmlformats.org/officeDocument/2006/relationships/tags" Target="../tags/tag50.xml"/><Relationship Id="rId42" Type="http://schemas.openxmlformats.org/officeDocument/2006/relationships/tags" Target="../tags/tag58.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29" Type="http://schemas.openxmlformats.org/officeDocument/2006/relationships/theme" Target="../theme/theme3.xml"/><Relationship Id="rId41" Type="http://schemas.openxmlformats.org/officeDocument/2006/relationships/tags" Target="../tags/tag57.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32" Type="http://schemas.openxmlformats.org/officeDocument/2006/relationships/tags" Target="../tags/tag48.xml"/><Relationship Id="rId37" Type="http://schemas.openxmlformats.org/officeDocument/2006/relationships/tags" Target="../tags/tag53.xml"/><Relationship Id="rId40" Type="http://schemas.openxmlformats.org/officeDocument/2006/relationships/tags" Target="../tags/tag56.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28" Type="http://schemas.openxmlformats.org/officeDocument/2006/relationships/slideLayout" Target="../slideLayouts/slideLayout36.xml"/><Relationship Id="rId36" Type="http://schemas.openxmlformats.org/officeDocument/2006/relationships/tags" Target="../tags/tag52.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31" Type="http://schemas.openxmlformats.org/officeDocument/2006/relationships/tags" Target="../tags/tag47.xml"/><Relationship Id="rId44" Type="http://schemas.openxmlformats.org/officeDocument/2006/relationships/tags" Target="../tags/tag60.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 Id="rId27" Type="http://schemas.openxmlformats.org/officeDocument/2006/relationships/slideLayout" Target="../slideLayouts/slideLayout35.xml"/><Relationship Id="rId30" Type="http://schemas.openxmlformats.org/officeDocument/2006/relationships/tags" Target="../tags/tag46.xml"/><Relationship Id="rId35" Type="http://schemas.openxmlformats.org/officeDocument/2006/relationships/tags" Target="../tags/tag51.xml"/><Relationship Id="rId43" Type="http://schemas.openxmlformats.org/officeDocument/2006/relationships/tags" Target="../tags/tag59.xml"/><Relationship Id="rId8" Type="http://schemas.openxmlformats.org/officeDocument/2006/relationships/slideLayout" Target="../slideLayouts/slideLayout16.xml"/><Relationship Id="rId3" Type="http://schemas.openxmlformats.org/officeDocument/2006/relationships/slideLayout" Target="../slideLayouts/slideLayout11.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slideLayout" Target="../slideLayouts/slideLayout33.xml"/><Relationship Id="rId33" Type="http://schemas.openxmlformats.org/officeDocument/2006/relationships/tags" Target="../tags/tag49.xml"/><Relationship Id="rId38" Type="http://schemas.openxmlformats.org/officeDocument/2006/relationships/tags" Target="../tags/tag5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slideLayout" Target="../slideLayouts/slideLayout62.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tags" Target="../tags/tag81.xml"/><Relationship Id="rId13" Type="http://schemas.openxmlformats.org/officeDocument/2006/relationships/tags" Target="../tags/tag86.xml"/><Relationship Id="rId18" Type="http://schemas.openxmlformats.org/officeDocument/2006/relationships/tags" Target="../tags/tag91.xml"/><Relationship Id="rId3" Type="http://schemas.openxmlformats.org/officeDocument/2006/relationships/theme" Target="../theme/theme5.xml"/><Relationship Id="rId21" Type="http://schemas.openxmlformats.org/officeDocument/2006/relationships/tags" Target="../tags/tag94.xml"/><Relationship Id="rId7" Type="http://schemas.openxmlformats.org/officeDocument/2006/relationships/tags" Target="../tags/tag80.xml"/><Relationship Id="rId12" Type="http://schemas.openxmlformats.org/officeDocument/2006/relationships/tags" Target="../tags/tag85.xml"/><Relationship Id="rId17" Type="http://schemas.openxmlformats.org/officeDocument/2006/relationships/tags" Target="../tags/tag90.xml"/><Relationship Id="rId2" Type="http://schemas.openxmlformats.org/officeDocument/2006/relationships/slideLayout" Target="../slideLayouts/slideLayout64.xml"/><Relationship Id="rId16" Type="http://schemas.openxmlformats.org/officeDocument/2006/relationships/tags" Target="../tags/tag89.xml"/><Relationship Id="rId20" Type="http://schemas.openxmlformats.org/officeDocument/2006/relationships/tags" Target="../tags/tag93.xml"/><Relationship Id="rId1" Type="http://schemas.openxmlformats.org/officeDocument/2006/relationships/slideLayout" Target="../slideLayouts/slideLayout63.xml"/><Relationship Id="rId6" Type="http://schemas.openxmlformats.org/officeDocument/2006/relationships/tags" Target="../tags/tag79.xml"/><Relationship Id="rId11" Type="http://schemas.openxmlformats.org/officeDocument/2006/relationships/tags" Target="../tags/tag84.xml"/><Relationship Id="rId5" Type="http://schemas.openxmlformats.org/officeDocument/2006/relationships/tags" Target="../tags/tag78.xml"/><Relationship Id="rId15" Type="http://schemas.openxmlformats.org/officeDocument/2006/relationships/tags" Target="../tags/tag88.xml"/><Relationship Id="rId23" Type="http://schemas.openxmlformats.org/officeDocument/2006/relationships/image" Target="../media/image1.emf"/><Relationship Id="rId10" Type="http://schemas.openxmlformats.org/officeDocument/2006/relationships/tags" Target="../tags/tag83.xml"/><Relationship Id="rId19" Type="http://schemas.openxmlformats.org/officeDocument/2006/relationships/tags" Target="../tags/tag92.xml"/><Relationship Id="rId4" Type="http://schemas.openxmlformats.org/officeDocument/2006/relationships/vmlDrawing" Target="../drawings/vmlDrawing10.vml"/><Relationship Id="rId9" Type="http://schemas.openxmlformats.org/officeDocument/2006/relationships/tags" Target="../tags/tag82.xml"/><Relationship Id="rId14" Type="http://schemas.openxmlformats.org/officeDocument/2006/relationships/tags" Target="../tags/tag87.xml"/><Relationship Id="rId22" Type="http://schemas.openxmlformats.org/officeDocument/2006/relationships/oleObject" Target="../embeddings/oleObject9.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6"/>
            </p:custDataLst>
            <p:extLst>
              <p:ext uri="{D42A27DB-BD31-4B8C-83A1-F6EECF244321}">
                <p14:modId xmlns:p14="http://schemas.microsoft.com/office/powerpoint/2010/main" val="3315809409"/>
              </p:ext>
            </p:extLst>
          </p:nvPr>
        </p:nvGraphicFramePr>
        <p:xfrm>
          <a:off x="0" y="0"/>
          <a:ext cx="215979" cy="161974"/>
        </p:xfrm>
        <a:graphic>
          <a:graphicData uri="http://schemas.openxmlformats.org/presentationml/2006/ole">
            <mc:AlternateContent xmlns:mc="http://schemas.openxmlformats.org/markup-compatibility/2006">
              <mc:Choice xmlns:v="urn:schemas-microsoft-com:vml" Requires="v">
                <p:oleObj spid="_x0000_s1025" name="think-cell Slide" r:id="rId23" imgW="270" imgH="270" progId="TCLayout.ActiveDocument.1">
                  <p:embed/>
                </p:oleObj>
              </mc:Choice>
              <mc:Fallback>
                <p:oleObj name="think-cell Slide" r:id="rId23" imgW="270" imgH="270" progId="TCLayout.ActiveDocument.1">
                  <p:embed/>
                  <p:pic>
                    <p:nvPicPr>
                      <p:cNvPr id="2" name="Object 1" hidden="1"/>
                      <p:cNvPicPr/>
                      <p:nvPr/>
                    </p:nvPicPr>
                    <p:blipFill>
                      <a:blip r:embed="rId24"/>
                      <a:stretch>
                        <a:fillRect/>
                      </a:stretch>
                    </p:blipFill>
                    <p:spPr>
                      <a:xfrm>
                        <a:off x="0" y="0"/>
                        <a:ext cx="215979" cy="161974"/>
                      </a:xfrm>
                      <a:prstGeom prst="rect">
                        <a:avLst/>
                      </a:prstGeom>
                    </p:spPr>
                  </p:pic>
                </p:oleObj>
              </mc:Fallback>
            </mc:AlternateContent>
          </a:graphicData>
        </a:graphic>
      </p:graphicFrame>
      <p:sp>
        <p:nvSpPr>
          <p:cNvPr id="6" name="Rectangle 5" hidden="1"/>
          <p:cNvSpPr/>
          <p:nvPr>
            <p:custDataLst>
              <p:tags r:id="rId7"/>
            </p:custDataLst>
          </p:nvPr>
        </p:nvSpPr>
        <p:spPr bwMode="auto">
          <a:xfrm>
            <a:off x="0" y="0"/>
            <a:ext cx="215979" cy="161974"/>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2041" b="0" i="0" baseline="0">
              <a:solidFill>
                <a:srgbClr val="000000"/>
              </a:solidFill>
              <a:latin typeface="Arial" panose="020B0604020202020204" pitchFamily="34" charset="0"/>
              <a:ea typeface="+mj-ea"/>
              <a:cs typeface="+mj-cs"/>
              <a:sym typeface="Arial" panose="020B0604020202020204" pitchFamily="34" charset="0"/>
            </a:endParaRPr>
          </a:p>
        </p:txBody>
      </p:sp>
      <p:sp>
        <p:nvSpPr>
          <p:cNvPr id="1034" name="Working Draft"/>
          <p:cNvSpPr txBox="1">
            <a:spLocks noChangeArrowheads="1"/>
          </p:cNvSpPr>
          <p:nvPr/>
        </p:nvSpPr>
        <p:spPr bwMode="gray">
          <a:xfrm rot="5400000">
            <a:off x="11073110" y="1979059"/>
            <a:ext cx="2047725" cy="96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hangingPunct="1">
              <a:defRPr lang="x-none"/>
            </a:pPr>
            <a:r>
              <a:rPr lang="en-US" sz="612" baseline="0">
                <a:solidFill>
                  <a:srgbClr val="808080"/>
                </a:solidFill>
                <a:latin typeface="+mn-lt"/>
                <a:ea typeface="+mn-ea"/>
              </a:rPr>
              <a:t>Last Modified 10/19/2017 9:23 PM Central Standard Time</a:t>
            </a:r>
            <a:endParaRPr lang="x-none" sz="1632" baseline="0">
              <a:solidFill>
                <a:srgbClr val="808080"/>
              </a:solidFill>
              <a:latin typeface="+mn-lt"/>
              <a:ea typeface="+mn-ea"/>
            </a:endParaRPr>
          </a:p>
        </p:txBody>
      </p:sp>
      <p:sp>
        <p:nvSpPr>
          <p:cNvPr id="1035" name="Printed"/>
          <p:cNvSpPr txBox="1">
            <a:spLocks noChangeArrowheads="1"/>
          </p:cNvSpPr>
          <p:nvPr/>
        </p:nvSpPr>
        <p:spPr bwMode="gray">
          <a:xfrm rot="5400000">
            <a:off x="11206406" y="4197039"/>
            <a:ext cx="1781129" cy="96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hangingPunct="1">
              <a:defRPr lang="x-none"/>
            </a:pPr>
            <a:r>
              <a:rPr lang="en-US" sz="612" baseline="0">
                <a:solidFill>
                  <a:srgbClr val="808080"/>
                </a:solidFill>
                <a:latin typeface="+mn-lt"/>
                <a:ea typeface="+mn-ea"/>
              </a:rPr>
              <a:t>Printed 12/2/2016 8:13 AM Central Standard Time</a:t>
            </a:r>
            <a:endParaRPr lang="x-none" sz="1632" baseline="0">
              <a:solidFill>
                <a:srgbClr val="808080"/>
              </a:solidFill>
              <a:latin typeface="+mn-lt"/>
              <a:ea typeface="+mn-ea"/>
            </a:endParaRPr>
          </a:p>
        </p:txBody>
      </p:sp>
      <p:sp>
        <p:nvSpPr>
          <p:cNvPr id="19" name="Title Placeholder 2"/>
          <p:cNvSpPr>
            <a:spLocks noGrp="1" noChangeArrowheads="1"/>
          </p:cNvSpPr>
          <p:nvPr>
            <p:ph type="title"/>
          </p:nvPr>
        </p:nvSpPr>
        <p:spPr bwMode="gray">
          <a:xfrm>
            <a:off x="161987" y="234865"/>
            <a:ext cx="11725484" cy="314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latinLnBrk="0"/>
            <a:r>
              <a:rPr lang="en-US"/>
              <a:t>Click to edit Master title style</a:t>
            </a:r>
            <a:endParaRPr lang="x-none" noProof="0"/>
          </a:p>
        </p:txBody>
      </p:sp>
      <p:sp>
        <p:nvSpPr>
          <p:cNvPr id="10" name="1. On-page tracker" hidden="1"/>
          <p:cNvSpPr>
            <a:spLocks noChangeArrowheads="1"/>
          </p:cNvSpPr>
          <p:nvPr/>
        </p:nvSpPr>
        <p:spPr bwMode="gray">
          <a:xfrm>
            <a:off x="161986" y="77304"/>
            <a:ext cx="511939"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x-none" sz="816" cap="all" baseline="0">
                <a:solidFill>
                  <a:schemeClr val="accent6"/>
                </a:solidFill>
                <a:latin typeface="+mn-lt"/>
                <a:ea typeface="+mn-ea"/>
              </a:rPr>
              <a:t>TRACKER</a:t>
            </a:r>
          </a:p>
        </p:txBody>
      </p:sp>
      <p:sp>
        <p:nvSpPr>
          <p:cNvPr id="11" name="3. Unit of measure" hidden="1"/>
          <p:cNvSpPr txBox="1">
            <a:spLocks noChangeArrowheads="1"/>
          </p:cNvSpPr>
          <p:nvPr/>
        </p:nvSpPr>
        <p:spPr bwMode="gray">
          <a:xfrm>
            <a:off x="161987" y="566137"/>
            <a:ext cx="11725484" cy="256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lang="x-none" sz="2400">
                <a:solidFill>
                  <a:schemeClr val="tx1"/>
                </a:solidFill>
                <a:latin typeface="Arial" charset="0"/>
              </a:defRPr>
            </a:lvl1pPr>
            <a:lvl2pPr marL="447675" defTabSz="895350">
              <a:defRPr lang="x-none" sz="2400">
                <a:solidFill>
                  <a:schemeClr val="tx1"/>
                </a:solidFill>
                <a:latin typeface="Arial" charset="0"/>
              </a:defRPr>
            </a:lvl2pPr>
            <a:lvl3pPr marL="895350" defTabSz="895350">
              <a:defRPr lang="x-none" sz="2400">
                <a:solidFill>
                  <a:schemeClr val="tx1"/>
                </a:solidFill>
                <a:latin typeface="Arial" charset="0"/>
              </a:defRPr>
            </a:lvl3pPr>
            <a:lvl4pPr marL="1344613"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a:defRPr lang="x-none"/>
            </a:pPr>
            <a:r>
              <a:rPr lang="x-none" sz="1632" baseline="0">
                <a:solidFill>
                  <a:schemeClr val="accent6"/>
                </a:solidFill>
                <a:latin typeface="+mn-lt"/>
                <a:ea typeface="+mn-ea"/>
              </a:rPr>
              <a:t>Unit of measure</a:t>
            </a:r>
          </a:p>
        </p:txBody>
      </p:sp>
      <p:grpSp>
        <p:nvGrpSpPr>
          <p:cNvPr id="4" name="Slide Elements" hidden="1"/>
          <p:cNvGrpSpPr/>
          <p:nvPr userDrawn="1"/>
        </p:nvGrpSpPr>
        <p:grpSpPr bwMode="gray">
          <a:xfrm>
            <a:off x="161987" y="6432273"/>
            <a:ext cx="11725484" cy="333805"/>
            <a:chOff x="119063" y="6304223"/>
            <a:chExt cx="8618537" cy="327160"/>
          </a:xfrm>
        </p:grpSpPr>
        <p:sp>
          <p:nvSpPr>
            <p:cNvPr id="13" name="4. Footnote"/>
            <p:cNvSpPr txBox="1">
              <a:spLocks noChangeArrowheads="1"/>
            </p:cNvSpPr>
            <p:nvPr/>
          </p:nvSpPr>
          <p:spPr bwMode="gray">
            <a:xfrm>
              <a:off x="119063" y="6304223"/>
              <a:ext cx="8618537" cy="125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lang="x-none" sz="2400">
                  <a:solidFill>
                    <a:schemeClr val="tx1"/>
                  </a:solidFill>
                  <a:latin typeface="Arial" charset="0"/>
                </a:defRPr>
              </a:lvl1pPr>
              <a:lvl2pPr marL="1031875" defTabSz="895350">
                <a:defRPr lang="x-none" sz="2400">
                  <a:solidFill>
                    <a:schemeClr val="tx1"/>
                  </a:solidFill>
                  <a:latin typeface="Arial" charset="0"/>
                </a:defRPr>
              </a:lvl2pPr>
              <a:lvl3pPr marL="1217613" defTabSz="895350">
                <a:defRPr lang="x-none" sz="2400">
                  <a:solidFill>
                    <a:schemeClr val="tx1"/>
                  </a:solidFill>
                  <a:latin typeface="Arial" charset="0"/>
                </a:defRPr>
              </a:lvl3pPr>
              <a:lvl4pPr marL="1404938"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a:defRPr lang="x-none"/>
              </a:pPr>
              <a:r>
                <a:rPr lang="x-none" sz="816" baseline="0">
                  <a:solidFill>
                    <a:srgbClr val="808080"/>
                  </a:solidFill>
                  <a:latin typeface="+mn-lt"/>
                  <a:ea typeface="+mn-ea"/>
                </a:rPr>
                <a:t>1 Footnote</a:t>
              </a:r>
            </a:p>
          </p:txBody>
        </p:sp>
        <p:sp>
          <p:nvSpPr>
            <p:cNvPr id="14" name="5. Source"/>
            <p:cNvSpPr>
              <a:spLocks noChangeArrowheads="1"/>
            </p:cNvSpPr>
            <p:nvPr/>
          </p:nvSpPr>
          <p:spPr bwMode="gray">
            <a:xfrm>
              <a:off x="119063" y="6505836"/>
              <a:ext cx="7200000" cy="125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621975" indent="-621975" defTabSz="913526">
                <a:tabLst>
                  <a:tab pos="625214" algn="l"/>
                </a:tabLst>
              </a:pPr>
              <a:r>
                <a:rPr lang="x-none" sz="816" baseline="0">
                  <a:solidFill>
                    <a:srgbClr val="808080"/>
                  </a:solidFill>
                  <a:latin typeface="+mn-lt"/>
                  <a:ea typeface="+mn-ea"/>
                </a:rPr>
                <a:t>SOURCE : Source</a:t>
              </a:r>
            </a:p>
          </p:txBody>
        </p:sp>
      </p:grpSp>
      <p:grpSp>
        <p:nvGrpSpPr>
          <p:cNvPr id="15" name="ACET" hidden="1"/>
          <p:cNvGrpSpPr>
            <a:grpSpLocks/>
          </p:cNvGrpSpPr>
          <p:nvPr/>
        </p:nvGrpSpPr>
        <p:grpSpPr bwMode="gray">
          <a:xfrm>
            <a:off x="1976207" y="1270343"/>
            <a:ext cx="5801188" cy="531276"/>
            <a:chOff x="915" y="702"/>
            <a:chExt cx="2686" cy="328"/>
          </a:xfrm>
        </p:grpSpPr>
        <p:cxnSp>
          <p:nvCxnSpPr>
            <p:cNvPr id="16" name="AutoShape 249"/>
            <p:cNvCxnSpPr>
              <a:cxnSpLocks noChangeShapeType="1"/>
              <a:stCxn id="18" idx="4"/>
              <a:endCxn id="18" idx="6"/>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gray">
            <a:xfrm>
              <a:off x="915" y="702"/>
              <a:ext cx="2686" cy="32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x-none" sz="1632" b="1" baseline="0">
                  <a:solidFill>
                    <a:srgbClr val="000000"/>
                  </a:solidFill>
                  <a:latin typeface="+mn-lt"/>
                  <a:ea typeface="+mn-ea"/>
                </a:rPr>
                <a:t>Title</a:t>
              </a:r>
            </a:p>
            <a:p>
              <a:r>
                <a:rPr lang="x-none" sz="1632" baseline="0">
                  <a:solidFill>
                    <a:srgbClr val="808080"/>
                  </a:solidFill>
                  <a:latin typeface="+mn-lt"/>
                  <a:ea typeface="+mn-ea"/>
                </a:rPr>
                <a:t>Unit of measure</a:t>
              </a:r>
            </a:p>
          </p:txBody>
        </p:sp>
      </p:grpSp>
      <p:grpSp>
        <p:nvGrpSpPr>
          <p:cNvPr id="17" name="McKSticker" hidden="1"/>
          <p:cNvGrpSpPr/>
          <p:nvPr/>
        </p:nvGrpSpPr>
        <p:grpSpPr bwMode="gray">
          <a:xfrm>
            <a:off x="11394697" y="291555"/>
            <a:ext cx="492770" cy="156360"/>
            <a:chOff x="8378576" y="285750"/>
            <a:chExt cx="362199" cy="153247"/>
          </a:xfrm>
        </p:grpSpPr>
        <p:sp>
          <p:nvSpPr>
            <p:cNvPr id="20" name="StickerRectangle"/>
            <p:cNvSpPr>
              <a:spLocks noChangeArrowheads="1"/>
            </p:cNvSpPr>
            <p:nvPr/>
          </p:nvSpPr>
          <p:spPr bwMode="gray">
            <a:xfrm>
              <a:off x="8378576" y="285750"/>
              <a:ext cx="362199" cy="153247"/>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3526">
                <a:buClr>
                  <a:srgbClr val="002960"/>
                </a:buClr>
              </a:pPr>
              <a:r>
                <a:rPr lang="x-none" sz="816" baseline="0">
                  <a:solidFill>
                    <a:schemeClr val="accent6"/>
                  </a:solidFill>
                  <a:latin typeface="+mn-lt"/>
                  <a:ea typeface="+mn-ea"/>
                </a:rPr>
                <a:t>STICKER</a:t>
              </a:r>
            </a:p>
          </p:txBody>
        </p:sp>
        <p:cxnSp>
          <p:nvCxnSpPr>
            <p:cNvPr id="21" name="AutoShape 31"/>
            <p:cNvCxnSpPr>
              <a:cxnSpLocks noChangeShapeType="1"/>
              <a:stCxn id="20" idx="2"/>
              <a:endCxn id="20" idx="4"/>
            </p:cNvCxnSpPr>
            <p:nvPr/>
          </p:nvCxnSpPr>
          <p:spPr bwMode="gray">
            <a:xfrm>
              <a:off x="8378576" y="285750"/>
              <a:ext cx="0" cy="153247"/>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22" name="AutoShape 32"/>
            <p:cNvCxnSpPr>
              <a:cxnSpLocks noChangeShapeType="1"/>
              <a:stCxn id="20" idx="4"/>
              <a:endCxn id="20" idx="6"/>
            </p:cNvCxnSpPr>
            <p:nvPr/>
          </p:nvCxnSpPr>
          <p:spPr bwMode="gray">
            <a:xfrm>
              <a:off x="8378576" y="438997"/>
              <a:ext cx="362199"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sp>
        <p:nvSpPr>
          <p:cNvPr id="24" name="SlideBottomBar" hidden="1"/>
          <p:cNvSpPr/>
          <p:nvPr userDrawn="1"/>
        </p:nvSpPr>
        <p:spPr>
          <a:xfrm>
            <a:off x="11576461" y="6455860"/>
            <a:ext cx="62200" cy="126340"/>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632" baseline="0">
              <a:solidFill>
                <a:schemeClr val="tx1"/>
              </a:solidFill>
              <a:latin typeface="+mn-lt"/>
              <a:ea typeface="+mn-ea"/>
            </a:endParaRPr>
          </a:p>
        </p:txBody>
      </p:sp>
      <p:sp>
        <p:nvSpPr>
          <p:cNvPr id="23" name="doc id" hidden="1"/>
          <p:cNvSpPr>
            <a:spLocks noChangeArrowheads="1"/>
          </p:cNvSpPr>
          <p:nvPr userDrawn="1"/>
        </p:nvSpPr>
        <p:spPr bwMode="auto">
          <a:xfrm>
            <a:off x="10995479" y="51834"/>
            <a:ext cx="894152"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a:endParaRPr lang="x-none" sz="816" baseline="0">
              <a:solidFill>
                <a:srgbClr val="808080"/>
              </a:solidFill>
              <a:latin typeface="+mn-lt"/>
              <a:ea typeface="+mn-ea"/>
            </a:endParaRPr>
          </a:p>
        </p:txBody>
      </p:sp>
      <p:grpSp>
        <p:nvGrpSpPr>
          <p:cNvPr id="26" name="LegendBoxes" hidden="1"/>
          <p:cNvGrpSpPr/>
          <p:nvPr userDrawn="1"/>
        </p:nvGrpSpPr>
        <p:grpSpPr bwMode="gray">
          <a:xfrm>
            <a:off x="10768449" y="285076"/>
            <a:ext cx="875496" cy="1021522"/>
            <a:chOff x="7835905" y="279400"/>
            <a:chExt cx="643513" cy="1001186"/>
          </a:xfrm>
        </p:grpSpPr>
        <p:sp>
          <p:nvSpPr>
            <p:cNvPr id="27" name="RectangleLegend1"/>
            <p:cNvSpPr>
              <a:spLocks noChangeArrowheads="1"/>
            </p:cNvSpPr>
            <p:nvPr/>
          </p:nvSpPr>
          <p:spPr bwMode="gray">
            <a:xfrm>
              <a:off x="7835905" y="290513"/>
              <a:ext cx="165100" cy="160338"/>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baseline="0">
                <a:latin typeface="+mn-lt"/>
                <a:ea typeface="+mn-ea"/>
              </a:endParaRPr>
            </a:p>
          </p:txBody>
        </p:sp>
        <p:sp>
          <p:nvSpPr>
            <p:cNvPr id="28" name="RectangleLegend2"/>
            <p:cNvSpPr>
              <a:spLocks noChangeArrowheads="1"/>
            </p:cNvSpPr>
            <p:nvPr/>
          </p:nvSpPr>
          <p:spPr bwMode="gray">
            <a:xfrm>
              <a:off x="7835905" y="560388"/>
              <a:ext cx="165100" cy="160338"/>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baseline="0">
                <a:latin typeface="+mn-lt"/>
                <a:ea typeface="+mn-ea"/>
              </a:endParaRPr>
            </a:p>
          </p:txBody>
        </p:sp>
        <p:sp>
          <p:nvSpPr>
            <p:cNvPr id="29" name="RectangleLegend3"/>
            <p:cNvSpPr>
              <a:spLocks noChangeArrowheads="1"/>
            </p:cNvSpPr>
            <p:nvPr/>
          </p:nvSpPr>
          <p:spPr bwMode="gray">
            <a:xfrm>
              <a:off x="7835905" y="831851"/>
              <a:ext cx="165100" cy="160338"/>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baseline="0">
                <a:latin typeface="+mn-lt"/>
                <a:ea typeface="+mn-ea"/>
              </a:endParaRPr>
            </a:p>
          </p:txBody>
        </p:sp>
        <p:sp>
          <p:nvSpPr>
            <p:cNvPr id="30" name="RectangleLegend4"/>
            <p:cNvSpPr>
              <a:spLocks noChangeArrowheads="1"/>
            </p:cNvSpPr>
            <p:nvPr/>
          </p:nvSpPr>
          <p:spPr bwMode="gray">
            <a:xfrm>
              <a:off x="7835905" y="1103313"/>
              <a:ext cx="165100" cy="160338"/>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baseline="0">
                <a:latin typeface="+mn-lt"/>
                <a:ea typeface="+mn-ea"/>
              </a:endParaRPr>
            </a:p>
          </p:txBody>
        </p:sp>
        <p:sp>
          <p:nvSpPr>
            <p:cNvPr id="31" name="Legend1"/>
            <p:cNvSpPr>
              <a:spLocks noChangeArrowheads="1"/>
            </p:cNvSpPr>
            <p:nvPr/>
          </p:nvSpPr>
          <p:spPr bwMode="gray">
            <a:xfrm>
              <a:off x="8089905" y="279400"/>
              <a:ext cx="38951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x-none" sz="1224" baseline="0">
                  <a:latin typeface="+mn-lt"/>
                  <a:ea typeface="+mn-ea"/>
                </a:rPr>
                <a:t>Legend</a:t>
              </a:r>
            </a:p>
          </p:txBody>
        </p:sp>
        <p:sp>
          <p:nvSpPr>
            <p:cNvPr id="32" name="Legend2"/>
            <p:cNvSpPr>
              <a:spLocks noChangeArrowheads="1"/>
            </p:cNvSpPr>
            <p:nvPr/>
          </p:nvSpPr>
          <p:spPr bwMode="gray">
            <a:xfrm>
              <a:off x="8089905" y="549275"/>
              <a:ext cx="38951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x-none" sz="1224" baseline="0">
                  <a:latin typeface="+mn-lt"/>
                  <a:ea typeface="+mn-ea"/>
                </a:rPr>
                <a:t>Legend</a:t>
              </a:r>
            </a:p>
          </p:txBody>
        </p:sp>
        <p:sp>
          <p:nvSpPr>
            <p:cNvPr id="33" name="Legend3"/>
            <p:cNvSpPr>
              <a:spLocks noChangeArrowheads="1"/>
            </p:cNvSpPr>
            <p:nvPr/>
          </p:nvSpPr>
          <p:spPr bwMode="gray">
            <a:xfrm>
              <a:off x="8089905" y="820738"/>
              <a:ext cx="38951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x-none" sz="1224" baseline="0">
                  <a:latin typeface="+mn-lt"/>
                  <a:ea typeface="+mn-ea"/>
                </a:rPr>
                <a:t>Legend</a:t>
              </a:r>
            </a:p>
          </p:txBody>
        </p:sp>
        <p:sp>
          <p:nvSpPr>
            <p:cNvPr id="34" name="Legend4"/>
            <p:cNvSpPr>
              <a:spLocks noChangeArrowheads="1"/>
            </p:cNvSpPr>
            <p:nvPr/>
          </p:nvSpPr>
          <p:spPr bwMode="gray">
            <a:xfrm>
              <a:off x="8089905" y="1092201"/>
              <a:ext cx="38951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x-none" sz="1224" baseline="0">
                  <a:latin typeface="+mn-lt"/>
                  <a:ea typeface="+mn-ea"/>
                </a:rPr>
                <a:t>Legend</a:t>
              </a:r>
            </a:p>
          </p:txBody>
        </p:sp>
      </p:grpSp>
      <p:grpSp>
        <p:nvGrpSpPr>
          <p:cNvPr id="35" name="LegendLines" hidden="1"/>
          <p:cNvGrpSpPr/>
          <p:nvPr userDrawn="1"/>
        </p:nvGrpSpPr>
        <p:grpSpPr bwMode="gray">
          <a:xfrm>
            <a:off x="10349684" y="285076"/>
            <a:ext cx="1294495" cy="749405"/>
            <a:chOff x="7540629" y="279400"/>
            <a:chExt cx="951487" cy="734486"/>
          </a:xfrm>
        </p:grpSpPr>
        <p:sp>
          <p:nvSpPr>
            <p:cNvPr id="36" name="LineLegend1"/>
            <p:cNvSpPr>
              <a:spLocks noChangeShapeType="1"/>
            </p:cNvSpPr>
            <p:nvPr/>
          </p:nvSpPr>
          <p:spPr bwMode="gray">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x-none" sz="1632" baseline="0">
                <a:latin typeface="+mn-lt"/>
                <a:ea typeface="+mn-ea"/>
              </a:endParaRPr>
            </a:p>
          </p:txBody>
        </p:sp>
        <p:sp>
          <p:nvSpPr>
            <p:cNvPr id="37" name="LineLegend2"/>
            <p:cNvSpPr>
              <a:spLocks noChangeShapeType="1"/>
            </p:cNvSpPr>
            <p:nvPr/>
          </p:nvSpPr>
          <p:spPr bwMode="gray">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x-none" sz="1632" baseline="0">
                <a:latin typeface="+mn-lt"/>
                <a:ea typeface="+mn-ea"/>
              </a:endParaRPr>
            </a:p>
          </p:txBody>
        </p:sp>
        <p:sp>
          <p:nvSpPr>
            <p:cNvPr id="38" name="LineLegend3"/>
            <p:cNvSpPr>
              <a:spLocks noChangeShapeType="1"/>
            </p:cNvSpPr>
            <p:nvPr/>
          </p:nvSpPr>
          <p:spPr bwMode="gray">
            <a:xfrm>
              <a:off x="7540629" y="915988"/>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x-none" sz="1632" baseline="0">
                <a:latin typeface="+mn-lt"/>
                <a:ea typeface="+mn-ea"/>
              </a:endParaRPr>
            </a:p>
          </p:txBody>
        </p:sp>
        <p:sp>
          <p:nvSpPr>
            <p:cNvPr id="39" name="Legend1"/>
            <p:cNvSpPr>
              <a:spLocks noChangeArrowheads="1"/>
            </p:cNvSpPr>
            <p:nvPr/>
          </p:nvSpPr>
          <p:spPr bwMode="gray">
            <a:xfrm>
              <a:off x="8102604" y="279400"/>
              <a:ext cx="389512"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x-none" sz="1224" baseline="0">
                  <a:latin typeface="+mn-lt"/>
                  <a:ea typeface="+mn-ea"/>
                </a:rPr>
                <a:t>Legend</a:t>
              </a:r>
            </a:p>
          </p:txBody>
        </p:sp>
        <p:sp>
          <p:nvSpPr>
            <p:cNvPr id="40" name="Legend2"/>
            <p:cNvSpPr>
              <a:spLocks noChangeArrowheads="1"/>
            </p:cNvSpPr>
            <p:nvPr/>
          </p:nvSpPr>
          <p:spPr bwMode="gray">
            <a:xfrm>
              <a:off x="8102604" y="546100"/>
              <a:ext cx="389512"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x-none" sz="1224" baseline="0">
                  <a:latin typeface="+mn-lt"/>
                  <a:ea typeface="+mn-ea"/>
                </a:rPr>
                <a:t>Legend</a:t>
              </a:r>
            </a:p>
          </p:txBody>
        </p:sp>
        <p:sp>
          <p:nvSpPr>
            <p:cNvPr id="41" name="Legend3"/>
            <p:cNvSpPr>
              <a:spLocks noChangeArrowheads="1"/>
            </p:cNvSpPr>
            <p:nvPr/>
          </p:nvSpPr>
          <p:spPr bwMode="gray">
            <a:xfrm>
              <a:off x="8102604" y="825501"/>
              <a:ext cx="389512"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x-none" sz="1224" baseline="0">
                  <a:latin typeface="+mn-lt"/>
                  <a:ea typeface="+mn-ea"/>
                </a:rPr>
                <a:t>Legend</a:t>
              </a:r>
            </a:p>
          </p:txBody>
        </p:sp>
      </p:grpSp>
      <p:grpSp>
        <p:nvGrpSpPr>
          <p:cNvPr id="42" name="LegendMoons" hidden="1"/>
          <p:cNvGrpSpPr/>
          <p:nvPr userDrawn="1"/>
        </p:nvGrpSpPr>
        <p:grpSpPr bwMode="gray">
          <a:xfrm>
            <a:off x="10677736" y="255920"/>
            <a:ext cx="966208" cy="1333054"/>
            <a:chOff x="7769225" y="250825"/>
            <a:chExt cx="710188" cy="1306516"/>
          </a:xfrm>
        </p:grpSpPr>
        <p:grpSp>
          <p:nvGrpSpPr>
            <p:cNvPr id="43" name="MoonLegend1"/>
            <p:cNvGrpSpPr>
              <a:grpSpLocks noChangeAspect="1"/>
            </p:cNvGrpSpPr>
            <p:nvPr>
              <p:custDataLst>
                <p:tags r:id="rId8"/>
              </p:custDataLst>
            </p:nvPr>
          </p:nvGrpSpPr>
          <p:grpSpPr bwMode="gray">
            <a:xfrm>
              <a:off x="7769225" y="250825"/>
              <a:ext cx="209550" cy="209551"/>
              <a:chOff x="4533" y="183"/>
              <a:chExt cx="144" cy="144"/>
            </a:xfrm>
          </p:grpSpPr>
          <p:sp>
            <p:nvSpPr>
              <p:cNvPr id="61" name="Oval 38"/>
              <p:cNvSpPr>
                <a:spLocks noChangeAspect="1" noChangeArrowheads="1"/>
              </p:cNvSpPr>
              <p:nvPr>
                <p:custDataLst>
                  <p:tags r:id="rId21"/>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baseline="0">
                  <a:latin typeface="+mn-lt"/>
                  <a:ea typeface="+mn-ea"/>
                </a:endParaRPr>
              </a:p>
            </p:txBody>
          </p:sp>
          <p:sp>
            <p:nvSpPr>
              <p:cNvPr id="62" name="Arc 39"/>
              <p:cNvSpPr>
                <a:spLocks noChangeAspect="1"/>
              </p:cNvSpPr>
              <p:nvPr>
                <p:custDataLst>
                  <p:tags r:id="rId22"/>
                </p:custDataLst>
              </p:nvPr>
            </p:nvSpPr>
            <p:spPr bwMode="gray">
              <a:xfrm>
                <a:off x="4533" y="183"/>
                <a:ext cx="144" cy="144"/>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baseline="0">
                  <a:latin typeface="+mn-lt"/>
                  <a:ea typeface="+mn-ea"/>
                </a:endParaRPr>
              </a:p>
            </p:txBody>
          </p:sp>
        </p:grpSp>
        <p:grpSp>
          <p:nvGrpSpPr>
            <p:cNvPr id="44" name="MoonLegend2"/>
            <p:cNvGrpSpPr>
              <a:grpSpLocks noChangeAspect="1"/>
            </p:cNvGrpSpPr>
            <p:nvPr>
              <p:custDataLst>
                <p:tags r:id="rId9"/>
              </p:custDataLst>
            </p:nvPr>
          </p:nvGrpSpPr>
          <p:grpSpPr bwMode="gray">
            <a:xfrm>
              <a:off x="7769225" y="525066"/>
              <a:ext cx="209550" cy="209551"/>
              <a:chOff x="1694" y="2044"/>
              <a:chExt cx="160" cy="160"/>
            </a:xfrm>
          </p:grpSpPr>
          <p:sp>
            <p:nvSpPr>
              <p:cNvPr id="59" name="Oval 41"/>
              <p:cNvSpPr>
                <a:spLocks noChangeAspect="1" noChangeArrowheads="1"/>
              </p:cNvSpPr>
              <p:nvPr>
                <p:custDataLst>
                  <p:tags r:id="rId19"/>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baseline="0">
                  <a:latin typeface="+mn-lt"/>
                  <a:ea typeface="+mn-ea"/>
                </a:endParaRPr>
              </a:p>
            </p:txBody>
          </p:sp>
          <p:sp>
            <p:nvSpPr>
              <p:cNvPr id="60" name="Arc 42"/>
              <p:cNvSpPr>
                <a:spLocks noChangeAspect="1"/>
              </p:cNvSpPr>
              <p:nvPr>
                <p:custDataLst>
                  <p:tags r:id="rId20"/>
                </p:custDataLst>
              </p:nvPr>
            </p:nvSpPr>
            <p:spPr bwMode="gray">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baseline="0">
                  <a:latin typeface="+mn-lt"/>
                  <a:ea typeface="+mn-ea"/>
                </a:endParaRPr>
              </a:p>
            </p:txBody>
          </p:sp>
        </p:grpSp>
        <p:grpSp>
          <p:nvGrpSpPr>
            <p:cNvPr id="45" name="MoonLegend4"/>
            <p:cNvGrpSpPr>
              <a:grpSpLocks noChangeAspect="1"/>
            </p:cNvGrpSpPr>
            <p:nvPr>
              <p:custDataLst>
                <p:tags r:id="rId10"/>
              </p:custDataLst>
            </p:nvPr>
          </p:nvGrpSpPr>
          <p:grpSpPr bwMode="gray">
            <a:xfrm>
              <a:off x="7769225" y="1073548"/>
              <a:ext cx="209550" cy="209551"/>
              <a:chOff x="4495" y="1198"/>
              <a:chExt cx="160" cy="160"/>
            </a:xfrm>
          </p:grpSpPr>
          <p:sp>
            <p:nvSpPr>
              <p:cNvPr id="57" name="Oval 47"/>
              <p:cNvSpPr>
                <a:spLocks noChangeAspect="1" noChangeArrowheads="1"/>
              </p:cNvSpPr>
              <p:nvPr>
                <p:custDataLst>
                  <p:tags r:id="rId17"/>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baseline="0">
                  <a:latin typeface="+mn-lt"/>
                  <a:ea typeface="+mn-ea"/>
                </a:endParaRPr>
              </a:p>
            </p:txBody>
          </p:sp>
          <p:sp>
            <p:nvSpPr>
              <p:cNvPr id="58" name="Arc 48"/>
              <p:cNvSpPr>
                <a:spLocks noChangeAspect="1"/>
              </p:cNvSpPr>
              <p:nvPr>
                <p:custDataLst>
                  <p:tags r:id="rId18"/>
                </p:custDataLst>
              </p:nvPr>
            </p:nvSpPr>
            <p:spPr bwMode="gray">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baseline="0">
                  <a:latin typeface="+mn-lt"/>
                  <a:ea typeface="+mn-ea"/>
                </a:endParaRPr>
              </a:p>
            </p:txBody>
          </p:sp>
        </p:grpSp>
        <p:grpSp>
          <p:nvGrpSpPr>
            <p:cNvPr id="46" name="MoonLegend5"/>
            <p:cNvGrpSpPr>
              <a:grpSpLocks noChangeAspect="1"/>
            </p:cNvGrpSpPr>
            <p:nvPr>
              <p:custDataLst>
                <p:tags r:id="rId11"/>
              </p:custDataLst>
            </p:nvPr>
          </p:nvGrpSpPr>
          <p:grpSpPr bwMode="gray">
            <a:xfrm>
              <a:off x="7769225" y="1347790"/>
              <a:ext cx="209550" cy="209551"/>
              <a:chOff x="4495" y="1440"/>
              <a:chExt cx="160" cy="160"/>
            </a:xfrm>
          </p:grpSpPr>
          <p:sp>
            <p:nvSpPr>
              <p:cNvPr id="55" name="Oval 50"/>
              <p:cNvSpPr>
                <a:spLocks noChangeAspect="1" noChangeArrowheads="1"/>
              </p:cNvSpPr>
              <p:nvPr>
                <p:custDataLst>
                  <p:tags r:id="rId15"/>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baseline="0">
                  <a:latin typeface="+mn-lt"/>
                  <a:ea typeface="+mn-ea"/>
                </a:endParaRPr>
              </a:p>
            </p:txBody>
          </p:sp>
          <p:sp>
            <p:nvSpPr>
              <p:cNvPr id="56" name="Oval 51"/>
              <p:cNvSpPr>
                <a:spLocks noChangeAspect="1" noChangeArrowheads="1"/>
              </p:cNvSpPr>
              <p:nvPr>
                <p:custDataLst>
                  <p:tags r:id="rId16"/>
                </p:custDataLst>
              </p:nvPr>
            </p:nvSpPr>
            <p:spPr bwMode="gray">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baseline="0">
                  <a:latin typeface="+mn-lt"/>
                  <a:ea typeface="+mn-ea"/>
                </a:endParaRPr>
              </a:p>
            </p:txBody>
          </p:sp>
        </p:grpSp>
        <p:grpSp>
          <p:nvGrpSpPr>
            <p:cNvPr id="47" name="MoonLegend3"/>
            <p:cNvGrpSpPr>
              <a:grpSpLocks noChangeAspect="1"/>
            </p:cNvGrpSpPr>
            <p:nvPr>
              <p:custDataLst>
                <p:tags r:id="rId12"/>
              </p:custDataLst>
            </p:nvPr>
          </p:nvGrpSpPr>
          <p:grpSpPr bwMode="gray">
            <a:xfrm>
              <a:off x="7769225" y="799307"/>
              <a:ext cx="209550" cy="209551"/>
              <a:chOff x="4495" y="1198"/>
              <a:chExt cx="160" cy="160"/>
            </a:xfrm>
          </p:grpSpPr>
          <p:sp>
            <p:nvSpPr>
              <p:cNvPr id="53" name="Oval 47"/>
              <p:cNvSpPr>
                <a:spLocks noChangeAspect="1" noChangeArrowheads="1"/>
              </p:cNvSpPr>
              <p:nvPr>
                <p:custDataLst>
                  <p:tags r:id="rId13"/>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baseline="0">
                  <a:latin typeface="+mn-lt"/>
                  <a:ea typeface="+mn-ea"/>
                </a:endParaRPr>
              </a:p>
            </p:txBody>
          </p:sp>
          <p:sp>
            <p:nvSpPr>
              <p:cNvPr id="54" name="Arc 48"/>
              <p:cNvSpPr>
                <a:spLocks noChangeAspect="1"/>
              </p:cNvSpPr>
              <p:nvPr>
                <p:custDataLst>
                  <p:tags r:id="rId14"/>
                </p:custDataLst>
              </p:nvPr>
            </p:nvSpPr>
            <p:spPr bwMode="gray">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baseline="0">
                  <a:latin typeface="+mn-lt"/>
                  <a:ea typeface="+mn-ea"/>
                </a:endParaRPr>
              </a:p>
            </p:txBody>
          </p:sp>
        </p:grpSp>
        <p:sp>
          <p:nvSpPr>
            <p:cNvPr id="48" name="Legend1"/>
            <p:cNvSpPr>
              <a:spLocks noChangeArrowheads="1"/>
            </p:cNvSpPr>
            <p:nvPr/>
          </p:nvSpPr>
          <p:spPr bwMode="gray">
            <a:xfrm>
              <a:off x="8089900" y="263525"/>
              <a:ext cx="38951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x-none" sz="1224" baseline="0">
                  <a:latin typeface="+mn-lt"/>
                  <a:ea typeface="+mn-ea"/>
                </a:rPr>
                <a:t>Legend</a:t>
              </a:r>
            </a:p>
          </p:txBody>
        </p:sp>
        <p:sp>
          <p:nvSpPr>
            <p:cNvPr id="49" name="Legend2"/>
            <p:cNvSpPr>
              <a:spLocks noChangeArrowheads="1"/>
            </p:cNvSpPr>
            <p:nvPr/>
          </p:nvSpPr>
          <p:spPr bwMode="gray">
            <a:xfrm>
              <a:off x="8089900" y="538163"/>
              <a:ext cx="38951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x-none" sz="1224" baseline="0">
                  <a:latin typeface="+mn-lt"/>
                  <a:ea typeface="+mn-ea"/>
                </a:rPr>
                <a:t>Legend</a:t>
              </a:r>
            </a:p>
          </p:txBody>
        </p:sp>
        <p:sp>
          <p:nvSpPr>
            <p:cNvPr id="50" name="Legend3"/>
            <p:cNvSpPr>
              <a:spLocks noChangeArrowheads="1"/>
            </p:cNvSpPr>
            <p:nvPr/>
          </p:nvSpPr>
          <p:spPr bwMode="gray">
            <a:xfrm>
              <a:off x="8089900" y="812802"/>
              <a:ext cx="38951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x-none" sz="1224" baseline="0">
                  <a:latin typeface="+mn-lt"/>
                  <a:ea typeface="+mn-ea"/>
                </a:rPr>
                <a:t>Legend</a:t>
              </a:r>
            </a:p>
          </p:txBody>
        </p:sp>
        <p:sp>
          <p:nvSpPr>
            <p:cNvPr id="51" name="Legend4"/>
            <p:cNvSpPr>
              <a:spLocks noChangeArrowheads="1"/>
            </p:cNvSpPr>
            <p:nvPr/>
          </p:nvSpPr>
          <p:spPr bwMode="gray">
            <a:xfrm>
              <a:off x="8089900" y="1084265"/>
              <a:ext cx="38951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x-none" sz="1224" baseline="0">
                  <a:latin typeface="+mn-lt"/>
                  <a:ea typeface="+mn-ea"/>
                </a:rPr>
                <a:t>Legend</a:t>
              </a:r>
            </a:p>
          </p:txBody>
        </p:sp>
        <p:sp>
          <p:nvSpPr>
            <p:cNvPr id="52" name="Legend5"/>
            <p:cNvSpPr>
              <a:spLocks noChangeArrowheads="1"/>
            </p:cNvSpPr>
            <p:nvPr/>
          </p:nvSpPr>
          <p:spPr bwMode="gray">
            <a:xfrm>
              <a:off x="8089900" y="1360490"/>
              <a:ext cx="38951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x-none" sz="1224" baseline="0">
                  <a:latin typeface="+mn-lt"/>
                  <a:ea typeface="+mn-ea"/>
                </a:rPr>
                <a:t>Legend</a:t>
              </a:r>
            </a:p>
          </p:txBody>
        </p:sp>
      </p:grpSp>
    </p:spTree>
    <p:extLst>
      <p:ext uri="{BB962C8B-B14F-4D97-AF65-F5344CB8AC3E}">
        <p14:creationId xmlns:p14="http://schemas.microsoft.com/office/powerpoint/2010/main" val="4613342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87" r:id="rId3"/>
  </p:sldLayoutIdLst>
  <p:hf hdr="0" ftr="0" dt="0"/>
  <p:txStyles>
    <p:titleStyle>
      <a:lvl1pPr algn="l" defTabSz="913526" rtl="0" eaLnBrk="1" fontAlgn="base" hangingPunct="1">
        <a:spcBef>
          <a:spcPct val="0"/>
        </a:spcBef>
        <a:spcAft>
          <a:spcPct val="0"/>
        </a:spcAft>
        <a:tabLst>
          <a:tab pos="275353" algn="l"/>
        </a:tabLst>
        <a:defRPr lang="x-none" sz="2041" b="0" baseline="0">
          <a:solidFill>
            <a:srgbClr val="28807C"/>
          </a:solidFill>
          <a:latin typeface="+mj-lt"/>
          <a:ea typeface="+mj-ea"/>
          <a:cs typeface="+mj-cs"/>
        </a:defRPr>
      </a:lvl1pPr>
      <a:lvl2pPr algn="l" defTabSz="913526" rtl="0" eaLnBrk="1" fontAlgn="base" hangingPunct="1">
        <a:spcBef>
          <a:spcPct val="0"/>
        </a:spcBef>
        <a:spcAft>
          <a:spcPct val="0"/>
        </a:spcAft>
        <a:defRPr lang="x-none" sz="1939" b="1">
          <a:solidFill>
            <a:schemeClr val="tx2"/>
          </a:solidFill>
          <a:latin typeface="Arial" charset="0"/>
        </a:defRPr>
      </a:lvl2pPr>
      <a:lvl3pPr algn="l" defTabSz="913526" rtl="0" eaLnBrk="1" fontAlgn="base" hangingPunct="1">
        <a:spcBef>
          <a:spcPct val="0"/>
        </a:spcBef>
        <a:spcAft>
          <a:spcPct val="0"/>
        </a:spcAft>
        <a:defRPr lang="x-none" sz="1939" b="1">
          <a:solidFill>
            <a:schemeClr val="tx2"/>
          </a:solidFill>
          <a:latin typeface="Arial" charset="0"/>
        </a:defRPr>
      </a:lvl3pPr>
      <a:lvl4pPr algn="l" defTabSz="913526" rtl="0" eaLnBrk="1" fontAlgn="base" hangingPunct="1">
        <a:spcBef>
          <a:spcPct val="0"/>
        </a:spcBef>
        <a:spcAft>
          <a:spcPct val="0"/>
        </a:spcAft>
        <a:defRPr lang="x-none" sz="1939" b="1">
          <a:solidFill>
            <a:schemeClr val="tx2"/>
          </a:solidFill>
          <a:latin typeface="Arial" charset="0"/>
        </a:defRPr>
      </a:lvl4pPr>
      <a:lvl5pPr algn="l" defTabSz="913526" rtl="0" eaLnBrk="1" fontAlgn="base" hangingPunct="1">
        <a:spcBef>
          <a:spcPct val="0"/>
        </a:spcBef>
        <a:spcAft>
          <a:spcPct val="0"/>
        </a:spcAft>
        <a:defRPr lang="x-none" sz="1939" b="1">
          <a:solidFill>
            <a:schemeClr val="tx2"/>
          </a:solidFill>
          <a:latin typeface="Arial" charset="0"/>
        </a:defRPr>
      </a:lvl5pPr>
      <a:lvl6pPr marL="466481" algn="l" defTabSz="913526" rtl="0" eaLnBrk="1" fontAlgn="base" hangingPunct="1">
        <a:spcBef>
          <a:spcPct val="0"/>
        </a:spcBef>
        <a:spcAft>
          <a:spcPct val="0"/>
        </a:spcAft>
        <a:defRPr lang="x-none" sz="1939" b="1">
          <a:solidFill>
            <a:schemeClr val="tx2"/>
          </a:solidFill>
          <a:latin typeface="Arial" charset="0"/>
        </a:defRPr>
      </a:lvl6pPr>
      <a:lvl7pPr marL="932962" algn="l" defTabSz="913526" rtl="0" eaLnBrk="1" fontAlgn="base" hangingPunct="1">
        <a:spcBef>
          <a:spcPct val="0"/>
        </a:spcBef>
        <a:spcAft>
          <a:spcPct val="0"/>
        </a:spcAft>
        <a:defRPr lang="x-none" sz="1939" b="1">
          <a:solidFill>
            <a:schemeClr val="tx2"/>
          </a:solidFill>
          <a:latin typeface="Arial" charset="0"/>
        </a:defRPr>
      </a:lvl7pPr>
      <a:lvl8pPr marL="1399443" algn="l" defTabSz="913526" rtl="0" eaLnBrk="1" fontAlgn="base" hangingPunct="1">
        <a:spcBef>
          <a:spcPct val="0"/>
        </a:spcBef>
        <a:spcAft>
          <a:spcPct val="0"/>
        </a:spcAft>
        <a:defRPr lang="x-none" sz="1939" b="1">
          <a:solidFill>
            <a:schemeClr val="tx2"/>
          </a:solidFill>
          <a:latin typeface="Arial" charset="0"/>
        </a:defRPr>
      </a:lvl8pPr>
      <a:lvl9pPr marL="1865925" algn="l" defTabSz="913526" rtl="0" eaLnBrk="1" fontAlgn="base" hangingPunct="1">
        <a:spcBef>
          <a:spcPct val="0"/>
        </a:spcBef>
        <a:spcAft>
          <a:spcPct val="0"/>
        </a:spcAft>
        <a:defRPr lang="x-none" sz="1939"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buSzPct val="100000"/>
        <a:defRPr lang="x-none" sz="1428"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lang="x-none" sz="1428"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lang="x-none" sz="1428"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lang="x-none" sz="1428"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lang="x-none" sz="1428"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9pPr>
    </p:bodyStyle>
    <p:otherStyle>
      <a:defPPr>
        <a:defRPr lang="x-none"/>
      </a:defPPr>
      <a:lvl1pPr marL="0" algn="l" defTabSz="932962" rtl="0" eaLnBrk="1" latinLnBrk="0" hangingPunct="1">
        <a:defRPr lang="x-none" sz="1837" kern="1200">
          <a:solidFill>
            <a:schemeClr val="tx1"/>
          </a:solidFill>
          <a:latin typeface="+mn-lt"/>
          <a:ea typeface="+mn-ea"/>
          <a:cs typeface="+mn-cs"/>
        </a:defRPr>
      </a:lvl1pPr>
      <a:lvl2pPr marL="466481" algn="l" defTabSz="932962" rtl="0" eaLnBrk="1" latinLnBrk="0" hangingPunct="1">
        <a:defRPr lang="x-none" sz="1837" kern="1200">
          <a:solidFill>
            <a:schemeClr val="tx1"/>
          </a:solidFill>
          <a:latin typeface="+mn-lt"/>
          <a:ea typeface="+mn-ea"/>
          <a:cs typeface="+mn-cs"/>
        </a:defRPr>
      </a:lvl2pPr>
      <a:lvl3pPr marL="932962" algn="l" defTabSz="932962" rtl="0" eaLnBrk="1" latinLnBrk="0" hangingPunct="1">
        <a:defRPr lang="x-none" sz="1837" kern="1200">
          <a:solidFill>
            <a:schemeClr val="tx1"/>
          </a:solidFill>
          <a:latin typeface="+mn-lt"/>
          <a:ea typeface="+mn-ea"/>
          <a:cs typeface="+mn-cs"/>
        </a:defRPr>
      </a:lvl3pPr>
      <a:lvl4pPr marL="1399443" algn="l" defTabSz="932962" rtl="0" eaLnBrk="1" latinLnBrk="0" hangingPunct="1">
        <a:defRPr lang="x-none" sz="1837" kern="1200">
          <a:solidFill>
            <a:schemeClr val="tx1"/>
          </a:solidFill>
          <a:latin typeface="+mn-lt"/>
          <a:ea typeface="+mn-ea"/>
          <a:cs typeface="+mn-cs"/>
        </a:defRPr>
      </a:lvl4pPr>
      <a:lvl5pPr marL="1865925" algn="l" defTabSz="932962" rtl="0" eaLnBrk="1" latinLnBrk="0" hangingPunct="1">
        <a:defRPr lang="x-none" sz="1837" kern="1200">
          <a:solidFill>
            <a:schemeClr val="tx1"/>
          </a:solidFill>
          <a:latin typeface="+mn-lt"/>
          <a:ea typeface="+mn-ea"/>
          <a:cs typeface="+mn-cs"/>
        </a:defRPr>
      </a:lvl5pPr>
      <a:lvl6pPr marL="2332406" algn="l" defTabSz="932962" rtl="0" eaLnBrk="1" latinLnBrk="0" hangingPunct="1">
        <a:defRPr lang="x-none" sz="1837" kern="1200">
          <a:solidFill>
            <a:schemeClr val="tx1"/>
          </a:solidFill>
          <a:latin typeface="+mn-lt"/>
          <a:ea typeface="+mn-ea"/>
          <a:cs typeface="+mn-cs"/>
        </a:defRPr>
      </a:lvl6pPr>
      <a:lvl7pPr marL="2798887" algn="l" defTabSz="932962" rtl="0" eaLnBrk="1" latinLnBrk="0" hangingPunct="1">
        <a:defRPr lang="x-none" sz="1837" kern="1200">
          <a:solidFill>
            <a:schemeClr val="tx1"/>
          </a:solidFill>
          <a:latin typeface="+mn-lt"/>
          <a:ea typeface="+mn-ea"/>
          <a:cs typeface="+mn-cs"/>
        </a:defRPr>
      </a:lvl7pPr>
      <a:lvl8pPr marL="3265368" algn="l" defTabSz="932962" rtl="0" eaLnBrk="1" latinLnBrk="0" hangingPunct="1">
        <a:defRPr lang="x-none" sz="1837" kern="1200">
          <a:solidFill>
            <a:schemeClr val="tx1"/>
          </a:solidFill>
          <a:latin typeface="+mn-lt"/>
          <a:ea typeface="+mn-ea"/>
          <a:cs typeface="+mn-cs"/>
        </a:defRPr>
      </a:lvl8pPr>
      <a:lvl9pPr marL="3731849" algn="l" defTabSz="932962" rtl="0" eaLnBrk="1" latinLnBrk="0" hangingPunct="1">
        <a:defRPr lang="x-none" sz="1837"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8"/>
            </p:custDataLst>
            <p:extLst>
              <p:ext uri="{D42A27DB-BD31-4B8C-83A1-F6EECF244321}">
                <p14:modId xmlns:p14="http://schemas.microsoft.com/office/powerpoint/2010/main" val="343735210"/>
              </p:ext>
            </p:extLst>
          </p:nvPr>
        </p:nvGraphicFramePr>
        <p:xfrm>
          <a:off x="0" y="0"/>
          <a:ext cx="215979" cy="161974"/>
        </p:xfrm>
        <a:graphic>
          <a:graphicData uri="http://schemas.openxmlformats.org/presentationml/2006/ole">
            <mc:AlternateContent xmlns:mc="http://schemas.openxmlformats.org/markup-compatibility/2006">
              <mc:Choice xmlns:v="urn:schemas-microsoft-com:vml" Requires="v">
                <p:oleObj spid="_x0000_s5121" name="think-cell Slide" r:id="rId25" imgW="270" imgH="270" progId="TCLayout.ActiveDocument.1">
                  <p:embed/>
                </p:oleObj>
              </mc:Choice>
              <mc:Fallback>
                <p:oleObj name="think-cell Slide" r:id="rId25" imgW="270" imgH="270" progId="TCLayout.ActiveDocument.1">
                  <p:embed/>
                  <p:pic>
                    <p:nvPicPr>
                      <p:cNvPr id="2" name="Object 1" hidden="1"/>
                      <p:cNvPicPr/>
                      <p:nvPr/>
                    </p:nvPicPr>
                    <p:blipFill>
                      <a:blip r:embed="rId26"/>
                      <a:stretch>
                        <a:fillRect/>
                      </a:stretch>
                    </p:blipFill>
                    <p:spPr>
                      <a:xfrm>
                        <a:off x="0" y="0"/>
                        <a:ext cx="215979" cy="161974"/>
                      </a:xfrm>
                      <a:prstGeom prst="rect">
                        <a:avLst/>
                      </a:prstGeom>
                    </p:spPr>
                  </p:pic>
                </p:oleObj>
              </mc:Fallback>
            </mc:AlternateContent>
          </a:graphicData>
        </a:graphic>
      </p:graphicFrame>
      <p:sp>
        <p:nvSpPr>
          <p:cNvPr id="6" name="Rectangle 5" hidden="1"/>
          <p:cNvSpPr/>
          <p:nvPr>
            <p:custDataLst>
              <p:tags r:id="rId9"/>
            </p:custDataLst>
          </p:nvPr>
        </p:nvSpPr>
        <p:spPr bwMode="auto">
          <a:xfrm>
            <a:off x="0" y="0"/>
            <a:ext cx="215979" cy="161974"/>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2041" b="0" i="0" baseline="0">
              <a:solidFill>
                <a:srgbClr val="000000"/>
              </a:solidFill>
              <a:latin typeface="Arial" panose="020B0604020202020204" pitchFamily="34" charset="0"/>
              <a:ea typeface="+mj-ea"/>
              <a:cs typeface="+mj-cs"/>
              <a:sym typeface="Arial" panose="020B0604020202020204" pitchFamily="34" charset="0"/>
            </a:endParaRPr>
          </a:p>
        </p:txBody>
      </p:sp>
      <p:sp>
        <p:nvSpPr>
          <p:cNvPr id="1034" name="Working Draft"/>
          <p:cNvSpPr txBox="1">
            <a:spLocks noChangeArrowheads="1"/>
          </p:cNvSpPr>
          <p:nvPr/>
        </p:nvSpPr>
        <p:spPr bwMode="gray">
          <a:xfrm rot="5400000">
            <a:off x="11073110" y="1979059"/>
            <a:ext cx="2047725" cy="96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hangingPunct="1">
              <a:defRPr lang="x-none"/>
            </a:pPr>
            <a:r>
              <a:rPr lang="en-US" sz="612" baseline="0">
                <a:solidFill>
                  <a:srgbClr val="808080"/>
                </a:solidFill>
                <a:latin typeface="+mn-lt"/>
                <a:ea typeface="+mn-ea"/>
              </a:rPr>
              <a:t>Last Modified 10/19/2017 9:23 PM Central Standard Time</a:t>
            </a:r>
            <a:endParaRPr lang="x-none" sz="1632" baseline="0">
              <a:solidFill>
                <a:srgbClr val="808080"/>
              </a:solidFill>
              <a:latin typeface="+mn-lt"/>
              <a:ea typeface="+mn-ea"/>
            </a:endParaRPr>
          </a:p>
        </p:txBody>
      </p:sp>
      <p:sp>
        <p:nvSpPr>
          <p:cNvPr id="1035" name="Printed"/>
          <p:cNvSpPr txBox="1">
            <a:spLocks noChangeArrowheads="1"/>
          </p:cNvSpPr>
          <p:nvPr/>
        </p:nvSpPr>
        <p:spPr bwMode="gray">
          <a:xfrm rot="5400000">
            <a:off x="11206406" y="4197039"/>
            <a:ext cx="1781129" cy="96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hangingPunct="1">
              <a:defRPr lang="x-none"/>
            </a:pPr>
            <a:r>
              <a:rPr lang="en-US" sz="612" baseline="0">
                <a:solidFill>
                  <a:srgbClr val="808080"/>
                </a:solidFill>
                <a:latin typeface="+mn-lt"/>
                <a:ea typeface="+mn-ea"/>
              </a:rPr>
              <a:t>Printed 12/2/2016 8:13 AM Central Standard Time</a:t>
            </a:r>
            <a:endParaRPr lang="x-none" sz="1632" baseline="0">
              <a:solidFill>
                <a:srgbClr val="808080"/>
              </a:solidFill>
              <a:latin typeface="+mn-lt"/>
              <a:ea typeface="+mn-ea"/>
            </a:endParaRPr>
          </a:p>
        </p:txBody>
      </p:sp>
      <p:sp>
        <p:nvSpPr>
          <p:cNvPr id="19" name="Title Placeholder 2"/>
          <p:cNvSpPr>
            <a:spLocks noGrp="1" noChangeArrowheads="1"/>
          </p:cNvSpPr>
          <p:nvPr>
            <p:ph type="title"/>
          </p:nvPr>
        </p:nvSpPr>
        <p:spPr bwMode="gray">
          <a:xfrm>
            <a:off x="161987" y="234865"/>
            <a:ext cx="11725484" cy="314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latinLnBrk="0"/>
            <a:r>
              <a:rPr lang="en-US"/>
              <a:t>Click to edit Master title style</a:t>
            </a:r>
            <a:endParaRPr lang="x-none" noProof="0"/>
          </a:p>
        </p:txBody>
      </p:sp>
      <p:sp>
        <p:nvSpPr>
          <p:cNvPr id="10" name="1. On-page tracker" hidden="1"/>
          <p:cNvSpPr>
            <a:spLocks noChangeArrowheads="1"/>
          </p:cNvSpPr>
          <p:nvPr/>
        </p:nvSpPr>
        <p:spPr bwMode="gray">
          <a:xfrm>
            <a:off x="161986" y="77304"/>
            <a:ext cx="511939"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x-none" sz="816" cap="all" baseline="0">
                <a:solidFill>
                  <a:schemeClr val="accent6"/>
                </a:solidFill>
                <a:latin typeface="+mn-lt"/>
                <a:ea typeface="+mn-ea"/>
              </a:rPr>
              <a:t>TRACKER</a:t>
            </a:r>
          </a:p>
        </p:txBody>
      </p:sp>
      <p:sp>
        <p:nvSpPr>
          <p:cNvPr id="11" name="3. Unit of measure" hidden="1"/>
          <p:cNvSpPr txBox="1">
            <a:spLocks noChangeArrowheads="1"/>
          </p:cNvSpPr>
          <p:nvPr/>
        </p:nvSpPr>
        <p:spPr bwMode="gray">
          <a:xfrm>
            <a:off x="161987" y="566137"/>
            <a:ext cx="11725484" cy="256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lang="x-none" sz="2400">
                <a:solidFill>
                  <a:schemeClr val="tx1"/>
                </a:solidFill>
                <a:latin typeface="Arial" charset="0"/>
              </a:defRPr>
            </a:lvl1pPr>
            <a:lvl2pPr marL="447675" defTabSz="895350">
              <a:defRPr lang="x-none" sz="2400">
                <a:solidFill>
                  <a:schemeClr val="tx1"/>
                </a:solidFill>
                <a:latin typeface="Arial" charset="0"/>
              </a:defRPr>
            </a:lvl2pPr>
            <a:lvl3pPr marL="895350" defTabSz="895350">
              <a:defRPr lang="x-none" sz="2400">
                <a:solidFill>
                  <a:schemeClr val="tx1"/>
                </a:solidFill>
                <a:latin typeface="Arial" charset="0"/>
              </a:defRPr>
            </a:lvl3pPr>
            <a:lvl4pPr marL="1344613"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a:defRPr lang="x-none"/>
            </a:pPr>
            <a:r>
              <a:rPr lang="x-none" sz="1632" baseline="0">
                <a:solidFill>
                  <a:schemeClr val="accent6"/>
                </a:solidFill>
                <a:latin typeface="+mn-lt"/>
                <a:ea typeface="+mn-ea"/>
              </a:rPr>
              <a:t>Unit of measure</a:t>
            </a:r>
          </a:p>
        </p:txBody>
      </p:sp>
      <p:grpSp>
        <p:nvGrpSpPr>
          <p:cNvPr id="4" name="Slide Elements" hidden="1"/>
          <p:cNvGrpSpPr/>
          <p:nvPr userDrawn="1"/>
        </p:nvGrpSpPr>
        <p:grpSpPr bwMode="gray">
          <a:xfrm>
            <a:off x="161987" y="6432273"/>
            <a:ext cx="11725484" cy="333805"/>
            <a:chOff x="119063" y="6304223"/>
            <a:chExt cx="8618537" cy="327160"/>
          </a:xfrm>
        </p:grpSpPr>
        <p:sp>
          <p:nvSpPr>
            <p:cNvPr id="13" name="4. Footnote"/>
            <p:cNvSpPr txBox="1">
              <a:spLocks noChangeArrowheads="1"/>
            </p:cNvSpPr>
            <p:nvPr/>
          </p:nvSpPr>
          <p:spPr bwMode="gray">
            <a:xfrm>
              <a:off x="119063" y="6304223"/>
              <a:ext cx="8618537" cy="125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lang="x-none" sz="2400">
                  <a:solidFill>
                    <a:schemeClr val="tx1"/>
                  </a:solidFill>
                  <a:latin typeface="Arial" charset="0"/>
                </a:defRPr>
              </a:lvl1pPr>
              <a:lvl2pPr marL="1031875" defTabSz="895350">
                <a:defRPr lang="x-none" sz="2400">
                  <a:solidFill>
                    <a:schemeClr val="tx1"/>
                  </a:solidFill>
                  <a:latin typeface="Arial" charset="0"/>
                </a:defRPr>
              </a:lvl2pPr>
              <a:lvl3pPr marL="1217613" defTabSz="895350">
                <a:defRPr lang="x-none" sz="2400">
                  <a:solidFill>
                    <a:schemeClr val="tx1"/>
                  </a:solidFill>
                  <a:latin typeface="Arial" charset="0"/>
                </a:defRPr>
              </a:lvl3pPr>
              <a:lvl4pPr marL="1404938"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a:defRPr lang="x-none"/>
              </a:pPr>
              <a:r>
                <a:rPr lang="x-none" sz="816" baseline="0">
                  <a:solidFill>
                    <a:srgbClr val="808080"/>
                  </a:solidFill>
                  <a:latin typeface="+mn-lt"/>
                  <a:ea typeface="+mn-ea"/>
                </a:rPr>
                <a:t>1 Footnote</a:t>
              </a:r>
            </a:p>
          </p:txBody>
        </p:sp>
        <p:sp>
          <p:nvSpPr>
            <p:cNvPr id="14" name="5. Source"/>
            <p:cNvSpPr>
              <a:spLocks noChangeArrowheads="1"/>
            </p:cNvSpPr>
            <p:nvPr/>
          </p:nvSpPr>
          <p:spPr bwMode="gray">
            <a:xfrm>
              <a:off x="119063" y="6505836"/>
              <a:ext cx="7200000" cy="125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621975" indent="-621975" defTabSz="913526">
                <a:tabLst>
                  <a:tab pos="625214" algn="l"/>
                </a:tabLst>
              </a:pPr>
              <a:r>
                <a:rPr lang="x-none" sz="816" baseline="0">
                  <a:solidFill>
                    <a:srgbClr val="808080"/>
                  </a:solidFill>
                  <a:latin typeface="+mn-lt"/>
                  <a:ea typeface="+mn-ea"/>
                </a:rPr>
                <a:t>SOURCE : Source</a:t>
              </a:r>
            </a:p>
          </p:txBody>
        </p:sp>
      </p:grpSp>
      <p:grpSp>
        <p:nvGrpSpPr>
          <p:cNvPr id="15" name="ACET" hidden="1"/>
          <p:cNvGrpSpPr>
            <a:grpSpLocks/>
          </p:cNvGrpSpPr>
          <p:nvPr/>
        </p:nvGrpSpPr>
        <p:grpSpPr bwMode="gray">
          <a:xfrm>
            <a:off x="1976207" y="1270343"/>
            <a:ext cx="5801188" cy="531276"/>
            <a:chOff x="915" y="702"/>
            <a:chExt cx="2686" cy="328"/>
          </a:xfrm>
        </p:grpSpPr>
        <p:cxnSp>
          <p:nvCxnSpPr>
            <p:cNvPr id="16" name="AutoShape 249"/>
            <p:cNvCxnSpPr>
              <a:cxnSpLocks noChangeShapeType="1"/>
              <a:stCxn id="18" idx="4"/>
              <a:endCxn id="18" idx="6"/>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gray">
            <a:xfrm>
              <a:off x="915" y="702"/>
              <a:ext cx="2686" cy="32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x-none" sz="1632" b="1" baseline="0">
                  <a:solidFill>
                    <a:srgbClr val="000000"/>
                  </a:solidFill>
                  <a:latin typeface="+mn-lt"/>
                  <a:ea typeface="+mn-ea"/>
                </a:rPr>
                <a:t>Title</a:t>
              </a:r>
            </a:p>
            <a:p>
              <a:r>
                <a:rPr lang="x-none" sz="1632" baseline="0">
                  <a:solidFill>
                    <a:srgbClr val="808080"/>
                  </a:solidFill>
                  <a:latin typeface="+mn-lt"/>
                  <a:ea typeface="+mn-ea"/>
                </a:rPr>
                <a:t>Unit of measure</a:t>
              </a:r>
            </a:p>
          </p:txBody>
        </p:sp>
      </p:grpSp>
      <p:grpSp>
        <p:nvGrpSpPr>
          <p:cNvPr id="17" name="McKSticker" hidden="1"/>
          <p:cNvGrpSpPr/>
          <p:nvPr/>
        </p:nvGrpSpPr>
        <p:grpSpPr bwMode="gray">
          <a:xfrm>
            <a:off x="11394697" y="291555"/>
            <a:ext cx="492770" cy="156360"/>
            <a:chOff x="8378576" y="285750"/>
            <a:chExt cx="362199" cy="153247"/>
          </a:xfrm>
        </p:grpSpPr>
        <p:sp>
          <p:nvSpPr>
            <p:cNvPr id="20" name="StickerRectangle"/>
            <p:cNvSpPr>
              <a:spLocks noChangeArrowheads="1"/>
            </p:cNvSpPr>
            <p:nvPr/>
          </p:nvSpPr>
          <p:spPr bwMode="gray">
            <a:xfrm>
              <a:off x="8378576" y="285750"/>
              <a:ext cx="362199" cy="153247"/>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3526">
                <a:buClr>
                  <a:srgbClr val="002960"/>
                </a:buClr>
              </a:pPr>
              <a:r>
                <a:rPr lang="x-none" sz="816" baseline="0">
                  <a:solidFill>
                    <a:schemeClr val="accent6"/>
                  </a:solidFill>
                  <a:latin typeface="+mn-lt"/>
                  <a:ea typeface="+mn-ea"/>
                </a:rPr>
                <a:t>STICKER</a:t>
              </a:r>
            </a:p>
          </p:txBody>
        </p:sp>
        <p:cxnSp>
          <p:nvCxnSpPr>
            <p:cNvPr id="21" name="AutoShape 31"/>
            <p:cNvCxnSpPr>
              <a:cxnSpLocks noChangeShapeType="1"/>
              <a:stCxn id="20" idx="2"/>
              <a:endCxn id="20" idx="4"/>
            </p:cNvCxnSpPr>
            <p:nvPr/>
          </p:nvCxnSpPr>
          <p:spPr bwMode="gray">
            <a:xfrm>
              <a:off x="8378576" y="285750"/>
              <a:ext cx="0" cy="153247"/>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22" name="AutoShape 32"/>
            <p:cNvCxnSpPr>
              <a:cxnSpLocks noChangeShapeType="1"/>
              <a:stCxn id="20" idx="4"/>
              <a:endCxn id="20" idx="6"/>
            </p:cNvCxnSpPr>
            <p:nvPr/>
          </p:nvCxnSpPr>
          <p:spPr bwMode="gray">
            <a:xfrm>
              <a:off x="8378576" y="438997"/>
              <a:ext cx="362199"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sp>
        <p:nvSpPr>
          <p:cNvPr id="24" name="SlideBottomBar" hidden="1"/>
          <p:cNvSpPr/>
          <p:nvPr userDrawn="1"/>
        </p:nvSpPr>
        <p:spPr>
          <a:xfrm>
            <a:off x="11576461" y="6455860"/>
            <a:ext cx="62200" cy="126340"/>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632" baseline="0">
              <a:solidFill>
                <a:schemeClr val="tx1"/>
              </a:solidFill>
              <a:latin typeface="+mn-lt"/>
              <a:ea typeface="+mn-ea"/>
            </a:endParaRPr>
          </a:p>
        </p:txBody>
      </p:sp>
      <p:sp>
        <p:nvSpPr>
          <p:cNvPr id="23" name="doc id" hidden="1"/>
          <p:cNvSpPr>
            <a:spLocks noChangeArrowheads="1"/>
          </p:cNvSpPr>
          <p:nvPr userDrawn="1"/>
        </p:nvSpPr>
        <p:spPr bwMode="auto">
          <a:xfrm>
            <a:off x="10995479" y="51834"/>
            <a:ext cx="894152"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a:endParaRPr lang="x-none" sz="816" baseline="0">
              <a:solidFill>
                <a:srgbClr val="808080"/>
              </a:solidFill>
              <a:latin typeface="+mn-lt"/>
              <a:ea typeface="+mn-ea"/>
            </a:endParaRPr>
          </a:p>
        </p:txBody>
      </p:sp>
      <p:grpSp>
        <p:nvGrpSpPr>
          <p:cNvPr id="26" name="LegendBoxes" hidden="1"/>
          <p:cNvGrpSpPr/>
          <p:nvPr userDrawn="1"/>
        </p:nvGrpSpPr>
        <p:grpSpPr bwMode="gray">
          <a:xfrm>
            <a:off x="10768449" y="285076"/>
            <a:ext cx="875496" cy="1021522"/>
            <a:chOff x="7835905" y="279400"/>
            <a:chExt cx="643513" cy="1001186"/>
          </a:xfrm>
        </p:grpSpPr>
        <p:sp>
          <p:nvSpPr>
            <p:cNvPr id="27" name="RectangleLegend1"/>
            <p:cNvSpPr>
              <a:spLocks noChangeArrowheads="1"/>
            </p:cNvSpPr>
            <p:nvPr/>
          </p:nvSpPr>
          <p:spPr bwMode="gray">
            <a:xfrm>
              <a:off x="7835905" y="290513"/>
              <a:ext cx="165100" cy="160338"/>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baseline="0">
                <a:latin typeface="+mn-lt"/>
                <a:ea typeface="+mn-ea"/>
              </a:endParaRPr>
            </a:p>
          </p:txBody>
        </p:sp>
        <p:sp>
          <p:nvSpPr>
            <p:cNvPr id="28" name="RectangleLegend2"/>
            <p:cNvSpPr>
              <a:spLocks noChangeArrowheads="1"/>
            </p:cNvSpPr>
            <p:nvPr/>
          </p:nvSpPr>
          <p:spPr bwMode="gray">
            <a:xfrm>
              <a:off x="7835905" y="560388"/>
              <a:ext cx="165100" cy="160338"/>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baseline="0">
                <a:latin typeface="+mn-lt"/>
                <a:ea typeface="+mn-ea"/>
              </a:endParaRPr>
            </a:p>
          </p:txBody>
        </p:sp>
        <p:sp>
          <p:nvSpPr>
            <p:cNvPr id="29" name="RectangleLegend3"/>
            <p:cNvSpPr>
              <a:spLocks noChangeArrowheads="1"/>
            </p:cNvSpPr>
            <p:nvPr/>
          </p:nvSpPr>
          <p:spPr bwMode="gray">
            <a:xfrm>
              <a:off x="7835905" y="831851"/>
              <a:ext cx="165100" cy="160338"/>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baseline="0">
                <a:latin typeface="+mn-lt"/>
                <a:ea typeface="+mn-ea"/>
              </a:endParaRPr>
            </a:p>
          </p:txBody>
        </p:sp>
        <p:sp>
          <p:nvSpPr>
            <p:cNvPr id="30" name="RectangleLegend4"/>
            <p:cNvSpPr>
              <a:spLocks noChangeArrowheads="1"/>
            </p:cNvSpPr>
            <p:nvPr/>
          </p:nvSpPr>
          <p:spPr bwMode="gray">
            <a:xfrm>
              <a:off x="7835905" y="1103313"/>
              <a:ext cx="165100" cy="160338"/>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baseline="0">
                <a:latin typeface="+mn-lt"/>
                <a:ea typeface="+mn-ea"/>
              </a:endParaRPr>
            </a:p>
          </p:txBody>
        </p:sp>
        <p:sp>
          <p:nvSpPr>
            <p:cNvPr id="31" name="Legend1"/>
            <p:cNvSpPr>
              <a:spLocks noChangeArrowheads="1"/>
            </p:cNvSpPr>
            <p:nvPr/>
          </p:nvSpPr>
          <p:spPr bwMode="gray">
            <a:xfrm>
              <a:off x="8089905" y="279400"/>
              <a:ext cx="38951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x-none" sz="1224" baseline="0">
                  <a:latin typeface="+mn-lt"/>
                  <a:ea typeface="+mn-ea"/>
                </a:rPr>
                <a:t>Legend</a:t>
              </a:r>
            </a:p>
          </p:txBody>
        </p:sp>
        <p:sp>
          <p:nvSpPr>
            <p:cNvPr id="32" name="Legend2"/>
            <p:cNvSpPr>
              <a:spLocks noChangeArrowheads="1"/>
            </p:cNvSpPr>
            <p:nvPr/>
          </p:nvSpPr>
          <p:spPr bwMode="gray">
            <a:xfrm>
              <a:off x="8089905" y="549275"/>
              <a:ext cx="38951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x-none" sz="1224" baseline="0">
                  <a:latin typeface="+mn-lt"/>
                  <a:ea typeface="+mn-ea"/>
                </a:rPr>
                <a:t>Legend</a:t>
              </a:r>
            </a:p>
          </p:txBody>
        </p:sp>
        <p:sp>
          <p:nvSpPr>
            <p:cNvPr id="33" name="Legend3"/>
            <p:cNvSpPr>
              <a:spLocks noChangeArrowheads="1"/>
            </p:cNvSpPr>
            <p:nvPr/>
          </p:nvSpPr>
          <p:spPr bwMode="gray">
            <a:xfrm>
              <a:off x="8089905" y="820738"/>
              <a:ext cx="38951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x-none" sz="1224" baseline="0">
                  <a:latin typeface="+mn-lt"/>
                  <a:ea typeface="+mn-ea"/>
                </a:rPr>
                <a:t>Legend</a:t>
              </a:r>
            </a:p>
          </p:txBody>
        </p:sp>
        <p:sp>
          <p:nvSpPr>
            <p:cNvPr id="34" name="Legend4"/>
            <p:cNvSpPr>
              <a:spLocks noChangeArrowheads="1"/>
            </p:cNvSpPr>
            <p:nvPr/>
          </p:nvSpPr>
          <p:spPr bwMode="gray">
            <a:xfrm>
              <a:off x="8089905" y="1092201"/>
              <a:ext cx="38951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x-none" sz="1224" baseline="0">
                  <a:latin typeface="+mn-lt"/>
                  <a:ea typeface="+mn-ea"/>
                </a:rPr>
                <a:t>Legend</a:t>
              </a:r>
            </a:p>
          </p:txBody>
        </p:sp>
      </p:grpSp>
      <p:grpSp>
        <p:nvGrpSpPr>
          <p:cNvPr id="35" name="LegendLines" hidden="1"/>
          <p:cNvGrpSpPr/>
          <p:nvPr userDrawn="1"/>
        </p:nvGrpSpPr>
        <p:grpSpPr bwMode="gray">
          <a:xfrm>
            <a:off x="10349684" y="285076"/>
            <a:ext cx="1294495" cy="749405"/>
            <a:chOff x="7540629" y="279400"/>
            <a:chExt cx="951487" cy="734486"/>
          </a:xfrm>
        </p:grpSpPr>
        <p:sp>
          <p:nvSpPr>
            <p:cNvPr id="36" name="LineLegend1"/>
            <p:cNvSpPr>
              <a:spLocks noChangeShapeType="1"/>
            </p:cNvSpPr>
            <p:nvPr/>
          </p:nvSpPr>
          <p:spPr bwMode="gray">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x-none" sz="1632" baseline="0">
                <a:latin typeface="+mn-lt"/>
                <a:ea typeface="+mn-ea"/>
              </a:endParaRPr>
            </a:p>
          </p:txBody>
        </p:sp>
        <p:sp>
          <p:nvSpPr>
            <p:cNvPr id="37" name="LineLegend2"/>
            <p:cNvSpPr>
              <a:spLocks noChangeShapeType="1"/>
            </p:cNvSpPr>
            <p:nvPr/>
          </p:nvSpPr>
          <p:spPr bwMode="gray">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x-none" sz="1632" baseline="0">
                <a:latin typeface="+mn-lt"/>
                <a:ea typeface="+mn-ea"/>
              </a:endParaRPr>
            </a:p>
          </p:txBody>
        </p:sp>
        <p:sp>
          <p:nvSpPr>
            <p:cNvPr id="38" name="LineLegend3"/>
            <p:cNvSpPr>
              <a:spLocks noChangeShapeType="1"/>
            </p:cNvSpPr>
            <p:nvPr/>
          </p:nvSpPr>
          <p:spPr bwMode="gray">
            <a:xfrm>
              <a:off x="7540629" y="915988"/>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x-none" sz="1632" baseline="0">
                <a:latin typeface="+mn-lt"/>
                <a:ea typeface="+mn-ea"/>
              </a:endParaRPr>
            </a:p>
          </p:txBody>
        </p:sp>
        <p:sp>
          <p:nvSpPr>
            <p:cNvPr id="39" name="Legend1"/>
            <p:cNvSpPr>
              <a:spLocks noChangeArrowheads="1"/>
            </p:cNvSpPr>
            <p:nvPr/>
          </p:nvSpPr>
          <p:spPr bwMode="gray">
            <a:xfrm>
              <a:off x="8102604" y="279400"/>
              <a:ext cx="389512"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x-none" sz="1224" baseline="0">
                  <a:latin typeface="+mn-lt"/>
                  <a:ea typeface="+mn-ea"/>
                </a:rPr>
                <a:t>Legend</a:t>
              </a:r>
            </a:p>
          </p:txBody>
        </p:sp>
        <p:sp>
          <p:nvSpPr>
            <p:cNvPr id="40" name="Legend2"/>
            <p:cNvSpPr>
              <a:spLocks noChangeArrowheads="1"/>
            </p:cNvSpPr>
            <p:nvPr/>
          </p:nvSpPr>
          <p:spPr bwMode="gray">
            <a:xfrm>
              <a:off x="8102604" y="546100"/>
              <a:ext cx="389512"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x-none" sz="1224" baseline="0">
                  <a:latin typeface="+mn-lt"/>
                  <a:ea typeface="+mn-ea"/>
                </a:rPr>
                <a:t>Legend</a:t>
              </a:r>
            </a:p>
          </p:txBody>
        </p:sp>
        <p:sp>
          <p:nvSpPr>
            <p:cNvPr id="41" name="Legend3"/>
            <p:cNvSpPr>
              <a:spLocks noChangeArrowheads="1"/>
            </p:cNvSpPr>
            <p:nvPr/>
          </p:nvSpPr>
          <p:spPr bwMode="gray">
            <a:xfrm>
              <a:off x="8102604" y="825501"/>
              <a:ext cx="389512"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x-none" sz="1224" baseline="0">
                  <a:latin typeface="+mn-lt"/>
                  <a:ea typeface="+mn-ea"/>
                </a:rPr>
                <a:t>Legend</a:t>
              </a:r>
            </a:p>
          </p:txBody>
        </p:sp>
      </p:grpSp>
      <p:grpSp>
        <p:nvGrpSpPr>
          <p:cNvPr id="42" name="LegendMoons" hidden="1"/>
          <p:cNvGrpSpPr/>
          <p:nvPr userDrawn="1"/>
        </p:nvGrpSpPr>
        <p:grpSpPr bwMode="gray">
          <a:xfrm>
            <a:off x="10677736" y="255920"/>
            <a:ext cx="966208" cy="1333054"/>
            <a:chOff x="7769225" y="250825"/>
            <a:chExt cx="710188" cy="1306516"/>
          </a:xfrm>
        </p:grpSpPr>
        <p:grpSp>
          <p:nvGrpSpPr>
            <p:cNvPr id="43" name="MoonLegend1"/>
            <p:cNvGrpSpPr>
              <a:grpSpLocks noChangeAspect="1"/>
            </p:cNvGrpSpPr>
            <p:nvPr>
              <p:custDataLst>
                <p:tags r:id="rId10"/>
              </p:custDataLst>
            </p:nvPr>
          </p:nvGrpSpPr>
          <p:grpSpPr bwMode="gray">
            <a:xfrm>
              <a:off x="7769225" y="250825"/>
              <a:ext cx="209550" cy="209551"/>
              <a:chOff x="4533" y="183"/>
              <a:chExt cx="144" cy="144"/>
            </a:xfrm>
          </p:grpSpPr>
          <p:sp>
            <p:nvSpPr>
              <p:cNvPr id="61" name="Oval 38"/>
              <p:cNvSpPr>
                <a:spLocks noChangeAspect="1" noChangeArrowheads="1"/>
              </p:cNvSpPr>
              <p:nvPr>
                <p:custDataLst>
                  <p:tags r:id="rId23"/>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baseline="0">
                  <a:latin typeface="+mn-lt"/>
                  <a:ea typeface="+mn-ea"/>
                </a:endParaRPr>
              </a:p>
            </p:txBody>
          </p:sp>
          <p:sp>
            <p:nvSpPr>
              <p:cNvPr id="62" name="Arc 39"/>
              <p:cNvSpPr>
                <a:spLocks noChangeAspect="1"/>
              </p:cNvSpPr>
              <p:nvPr>
                <p:custDataLst>
                  <p:tags r:id="rId24"/>
                </p:custDataLst>
              </p:nvPr>
            </p:nvSpPr>
            <p:spPr bwMode="gray">
              <a:xfrm>
                <a:off x="4533" y="183"/>
                <a:ext cx="144" cy="144"/>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baseline="0">
                  <a:latin typeface="+mn-lt"/>
                  <a:ea typeface="+mn-ea"/>
                </a:endParaRPr>
              </a:p>
            </p:txBody>
          </p:sp>
        </p:grpSp>
        <p:grpSp>
          <p:nvGrpSpPr>
            <p:cNvPr id="44" name="MoonLegend2"/>
            <p:cNvGrpSpPr>
              <a:grpSpLocks noChangeAspect="1"/>
            </p:cNvGrpSpPr>
            <p:nvPr>
              <p:custDataLst>
                <p:tags r:id="rId11"/>
              </p:custDataLst>
            </p:nvPr>
          </p:nvGrpSpPr>
          <p:grpSpPr bwMode="gray">
            <a:xfrm>
              <a:off x="7769225" y="525066"/>
              <a:ext cx="209550" cy="209551"/>
              <a:chOff x="1694" y="2044"/>
              <a:chExt cx="160" cy="160"/>
            </a:xfrm>
          </p:grpSpPr>
          <p:sp>
            <p:nvSpPr>
              <p:cNvPr id="59" name="Oval 41"/>
              <p:cNvSpPr>
                <a:spLocks noChangeAspect="1" noChangeArrowheads="1"/>
              </p:cNvSpPr>
              <p:nvPr>
                <p:custDataLst>
                  <p:tags r:id="rId21"/>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baseline="0">
                  <a:latin typeface="+mn-lt"/>
                  <a:ea typeface="+mn-ea"/>
                </a:endParaRPr>
              </a:p>
            </p:txBody>
          </p:sp>
          <p:sp>
            <p:nvSpPr>
              <p:cNvPr id="60" name="Arc 42"/>
              <p:cNvSpPr>
                <a:spLocks noChangeAspect="1"/>
              </p:cNvSpPr>
              <p:nvPr>
                <p:custDataLst>
                  <p:tags r:id="rId22"/>
                </p:custDataLst>
              </p:nvPr>
            </p:nvSpPr>
            <p:spPr bwMode="gray">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baseline="0">
                  <a:latin typeface="+mn-lt"/>
                  <a:ea typeface="+mn-ea"/>
                </a:endParaRPr>
              </a:p>
            </p:txBody>
          </p:sp>
        </p:grpSp>
        <p:grpSp>
          <p:nvGrpSpPr>
            <p:cNvPr id="45" name="MoonLegend4"/>
            <p:cNvGrpSpPr>
              <a:grpSpLocks noChangeAspect="1"/>
            </p:cNvGrpSpPr>
            <p:nvPr>
              <p:custDataLst>
                <p:tags r:id="rId12"/>
              </p:custDataLst>
            </p:nvPr>
          </p:nvGrpSpPr>
          <p:grpSpPr bwMode="gray">
            <a:xfrm>
              <a:off x="7769225" y="1073548"/>
              <a:ext cx="209550" cy="209551"/>
              <a:chOff x="4495" y="1198"/>
              <a:chExt cx="160" cy="160"/>
            </a:xfrm>
          </p:grpSpPr>
          <p:sp>
            <p:nvSpPr>
              <p:cNvPr id="57" name="Oval 47"/>
              <p:cNvSpPr>
                <a:spLocks noChangeAspect="1" noChangeArrowheads="1"/>
              </p:cNvSpPr>
              <p:nvPr>
                <p:custDataLst>
                  <p:tags r:id="rId19"/>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baseline="0">
                  <a:latin typeface="+mn-lt"/>
                  <a:ea typeface="+mn-ea"/>
                </a:endParaRPr>
              </a:p>
            </p:txBody>
          </p:sp>
          <p:sp>
            <p:nvSpPr>
              <p:cNvPr id="58" name="Arc 48"/>
              <p:cNvSpPr>
                <a:spLocks noChangeAspect="1"/>
              </p:cNvSpPr>
              <p:nvPr>
                <p:custDataLst>
                  <p:tags r:id="rId20"/>
                </p:custDataLst>
              </p:nvPr>
            </p:nvSpPr>
            <p:spPr bwMode="gray">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baseline="0">
                  <a:latin typeface="+mn-lt"/>
                  <a:ea typeface="+mn-ea"/>
                </a:endParaRPr>
              </a:p>
            </p:txBody>
          </p:sp>
        </p:grpSp>
        <p:grpSp>
          <p:nvGrpSpPr>
            <p:cNvPr id="46" name="MoonLegend5"/>
            <p:cNvGrpSpPr>
              <a:grpSpLocks noChangeAspect="1"/>
            </p:cNvGrpSpPr>
            <p:nvPr>
              <p:custDataLst>
                <p:tags r:id="rId13"/>
              </p:custDataLst>
            </p:nvPr>
          </p:nvGrpSpPr>
          <p:grpSpPr bwMode="gray">
            <a:xfrm>
              <a:off x="7769225" y="1347790"/>
              <a:ext cx="209550" cy="209551"/>
              <a:chOff x="4495" y="1440"/>
              <a:chExt cx="160" cy="160"/>
            </a:xfrm>
          </p:grpSpPr>
          <p:sp>
            <p:nvSpPr>
              <p:cNvPr id="55" name="Oval 50"/>
              <p:cNvSpPr>
                <a:spLocks noChangeAspect="1" noChangeArrowheads="1"/>
              </p:cNvSpPr>
              <p:nvPr>
                <p:custDataLst>
                  <p:tags r:id="rId17"/>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baseline="0">
                  <a:latin typeface="+mn-lt"/>
                  <a:ea typeface="+mn-ea"/>
                </a:endParaRPr>
              </a:p>
            </p:txBody>
          </p:sp>
          <p:sp>
            <p:nvSpPr>
              <p:cNvPr id="56" name="Oval 51"/>
              <p:cNvSpPr>
                <a:spLocks noChangeAspect="1" noChangeArrowheads="1"/>
              </p:cNvSpPr>
              <p:nvPr>
                <p:custDataLst>
                  <p:tags r:id="rId18"/>
                </p:custDataLst>
              </p:nvPr>
            </p:nvSpPr>
            <p:spPr bwMode="gray">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baseline="0">
                  <a:latin typeface="+mn-lt"/>
                  <a:ea typeface="+mn-ea"/>
                </a:endParaRPr>
              </a:p>
            </p:txBody>
          </p:sp>
        </p:grpSp>
        <p:grpSp>
          <p:nvGrpSpPr>
            <p:cNvPr id="47" name="MoonLegend3"/>
            <p:cNvGrpSpPr>
              <a:grpSpLocks noChangeAspect="1"/>
            </p:cNvGrpSpPr>
            <p:nvPr>
              <p:custDataLst>
                <p:tags r:id="rId14"/>
              </p:custDataLst>
            </p:nvPr>
          </p:nvGrpSpPr>
          <p:grpSpPr bwMode="gray">
            <a:xfrm>
              <a:off x="7769225" y="799307"/>
              <a:ext cx="209550" cy="209551"/>
              <a:chOff x="4495" y="1198"/>
              <a:chExt cx="160" cy="160"/>
            </a:xfrm>
          </p:grpSpPr>
          <p:sp>
            <p:nvSpPr>
              <p:cNvPr id="53" name="Oval 47"/>
              <p:cNvSpPr>
                <a:spLocks noChangeAspect="1" noChangeArrowheads="1"/>
              </p:cNvSpPr>
              <p:nvPr>
                <p:custDataLst>
                  <p:tags r:id="rId15"/>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baseline="0">
                  <a:latin typeface="+mn-lt"/>
                  <a:ea typeface="+mn-ea"/>
                </a:endParaRPr>
              </a:p>
            </p:txBody>
          </p:sp>
          <p:sp>
            <p:nvSpPr>
              <p:cNvPr id="54" name="Arc 48"/>
              <p:cNvSpPr>
                <a:spLocks noChangeAspect="1"/>
              </p:cNvSpPr>
              <p:nvPr>
                <p:custDataLst>
                  <p:tags r:id="rId16"/>
                </p:custDataLst>
              </p:nvPr>
            </p:nvSpPr>
            <p:spPr bwMode="gray">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baseline="0">
                  <a:latin typeface="+mn-lt"/>
                  <a:ea typeface="+mn-ea"/>
                </a:endParaRPr>
              </a:p>
            </p:txBody>
          </p:sp>
        </p:grpSp>
        <p:sp>
          <p:nvSpPr>
            <p:cNvPr id="48" name="Legend1"/>
            <p:cNvSpPr>
              <a:spLocks noChangeArrowheads="1"/>
            </p:cNvSpPr>
            <p:nvPr/>
          </p:nvSpPr>
          <p:spPr bwMode="gray">
            <a:xfrm>
              <a:off x="8089900" y="263525"/>
              <a:ext cx="38951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x-none" sz="1224" baseline="0">
                  <a:latin typeface="+mn-lt"/>
                  <a:ea typeface="+mn-ea"/>
                </a:rPr>
                <a:t>Legend</a:t>
              </a:r>
            </a:p>
          </p:txBody>
        </p:sp>
        <p:sp>
          <p:nvSpPr>
            <p:cNvPr id="49" name="Legend2"/>
            <p:cNvSpPr>
              <a:spLocks noChangeArrowheads="1"/>
            </p:cNvSpPr>
            <p:nvPr/>
          </p:nvSpPr>
          <p:spPr bwMode="gray">
            <a:xfrm>
              <a:off x="8089900" y="538163"/>
              <a:ext cx="38951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x-none" sz="1224" baseline="0">
                  <a:latin typeface="+mn-lt"/>
                  <a:ea typeface="+mn-ea"/>
                </a:rPr>
                <a:t>Legend</a:t>
              </a:r>
            </a:p>
          </p:txBody>
        </p:sp>
        <p:sp>
          <p:nvSpPr>
            <p:cNvPr id="50" name="Legend3"/>
            <p:cNvSpPr>
              <a:spLocks noChangeArrowheads="1"/>
            </p:cNvSpPr>
            <p:nvPr/>
          </p:nvSpPr>
          <p:spPr bwMode="gray">
            <a:xfrm>
              <a:off x="8089900" y="812802"/>
              <a:ext cx="38951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x-none" sz="1224" baseline="0">
                  <a:latin typeface="+mn-lt"/>
                  <a:ea typeface="+mn-ea"/>
                </a:rPr>
                <a:t>Legend</a:t>
              </a:r>
            </a:p>
          </p:txBody>
        </p:sp>
        <p:sp>
          <p:nvSpPr>
            <p:cNvPr id="51" name="Legend4"/>
            <p:cNvSpPr>
              <a:spLocks noChangeArrowheads="1"/>
            </p:cNvSpPr>
            <p:nvPr/>
          </p:nvSpPr>
          <p:spPr bwMode="gray">
            <a:xfrm>
              <a:off x="8089900" y="1084265"/>
              <a:ext cx="38951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x-none" sz="1224" baseline="0">
                  <a:latin typeface="+mn-lt"/>
                  <a:ea typeface="+mn-ea"/>
                </a:rPr>
                <a:t>Legend</a:t>
              </a:r>
            </a:p>
          </p:txBody>
        </p:sp>
        <p:sp>
          <p:nvSpPr>
            <p:cNvPr id="52" name="Legend5"/>
            <p:cNvSpPr>
              <a:spLocks noChangeArrowheads="1"/>
            </p:cNvSpPr>
            <p:nvPr/>
          </p:nvSpPr>
          <p:spPr bwMode="gray">
            <a:xfrm>
              <a:off x="8089900" y="1360490"/>
              <a:ext cx="38951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x-none" sz="1224" baseline="0">
                  <a:latin typeface="+mn-lt"/>
                  <a:ea typeface="+mn-ea"/>
                </a:rPr>
                <a:t>Legend</a:t>
              </a:r>
            </a:p>
          </p:txBody>
        </p:sp>
      </p:grpSp>
    </p:spTree>
    <p:extLst>
      <p:ext uri="{BB962C8B-B14F-4D97-AF65-F5344CB8AC3E}">
        <p14:creationId xmlns:p14="http://schemas.microsoft.com/office/powerpoint/2010/main" val="157479758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7" r:id="rId3"/>
    <p:sldLayoutId id="2147483669" r:id="rId4"/>
    <p:sldLayoutId id="2147483686" r:id="rId5"/>
  </p:sldLayoutIdLst>
  <p:hf hdr="0" ftr="0" dt="0"/>
  <p:txStyles>
    <p:titleStyle>
      <a:lvl1pPr algn="l" defTabSz="913526" rtl="0" eaLnBrk="1" fontAlgn="base" hangingPunct="1">
        <a:spcBef>
          <a:spcPct val="0"/>
        </a:spcBef>
        <a:spcAft>
          <a:spcPct val="0"/>
        </a:spcAft>
        <a:tabLst>
          <a:tab pos="275353" algn="l"/>
        </a:tabLst>
        <a:defRPr lang="x-none" sz="2041" b="0" baseline="0">
          <a:solidFill>
            <a:srgbClr val="28807C"/>
          </a:solidFill>
          <a:latin typeface="+mj-lt"/>
          <a:ea typeface="+mj-ea"/>
          <a:cs typeface="+mj-cs"/>
        </a:defRPr>
      </a:lvl1pPr>
      <a:lvl2pPr algn="l" defTabSz="913526" rtl="0" eaLnBrk="1" fontAlgn="base" hangingPunct="1">
        <a:spcBef>
          <a:spcPct val="0"/>
        </a:spcBef>
        <a:spcAft>
          <a:spcPct val="0"/>
        </a:spcAft>
        <a:defRPr lang="x-none" sz="1939" b="1">
          <a:solidFill>
            <a:schemeClr val="tx2"/>
          </a:solidFill>
          <a:latin typeface="Arial" charset="0"/>
        </a:defRPr>
      </a:lvl2pPr>
      <a:lvl3pPr algn="l" defTabSz="913526" rtl="0" eaLnBrk="1" fontAlgn="base" hangingPunct="1">
        <a:spcBef>
          <a:spcPct val="0"/>
        </a:spcBef>
        <a:spcAft>
          <a:spcPct val="0"/>
        </a:spcAft>
        <a:defRPr lang="x-none" sz="1939" b="1">
          <a:solidFill>
            <a:schemeClr val="tx2"/>
          </a:solidFill>
          <a:latin typeface="Arial" charset="0"/>
        </a:defRPr>
      </a:lvl3pPr>
      <a:lvl4pPr algn="l" defTabSz="913526" rtl="0" eaLnBrk="1" fontAlgn="base" hangingPunct="1">
        <a:spcBef>
          <a:spcPct val="0"/>
        </a:spcBef>
        <a:spcAft>
          <a:spcPct val="0"/>
        </a:spcAft>
        <a:defRPr lang="x-none" sz="1939" b="1">
          <a:solidFill>
            <a:schemeClr val="tx2"/>
          </a:solidFill>
          <a:latin typeface="Arial" charset="0"/>
        </a:defRPr>
      </a:lvl4pPr>
      <a:lvl5pPr algn="l" defTabSz="913526" rtl="0" eaLnBrk="1" fontAlgn="base" hangingPunct="1">
        <a:spcBef>
          <a:spcPct val="0"/>
        </a:spcBef>
        <a:spcAft>
          <a:spcPct val="0"/>
        </a:spcAft>
        <a:defRPr lang="x-none" sz="1939" b="1">
          <a:solidFill>
            <a:schemeClr val="tx2"/>
          </a:solidFill>
          <a:latin typeface="Arial" charset="0"/>
        </a:defRPr>
      </a:lvl5pPr>
      <a:lvl6pPr marL="466481" algn="l" defTabSz="913526" rtl="0" eaLnBrk="1" fontAlgn="base" hangingPunct="1">
        <a:spcBef>
          <a:spcPct val="0"/>
        </a:spcBef>
        <a:spcAft>
          <a:spcPct val="0"/>
        </a:spcAft>
        <a:defRPr lang="x-none" sz="1939" b="1">
          <a:solidFill>
            <a:schemeClr val="tx2"/>
          </a:solidFill>
          <a:latin typeface="Arial" charset="0"/>
        </a:defRPr>
      </a:lvl6pPr>
      <a:lvl7pPr marL="932962" algn="l" defTabSz="913526" rtl="0" eaLnBrk="1" fontAlgn="base" hangingPunct="1">
        <a:spcBef>
          <a:spcPct val="0"/>
        </a:spcBef>
        <a:spcAft>
          <a:spcPct val="0"/>
        </a:spcAft>
        <a:defRPr lang="x-none" sz="1939" b="1">
          <a:solidFill>
            <a:schemeClr val="tx2"/>
          </a:solidFill>
          <a:latin typeface="Arial" charset="0"/>
        </a:defRPr>
      </a:lvl7pPr>
      <a:lvl8pPr marL="1399443" algn="l" defTabSz="913526" rtl="0" eaLnBrk="1" fontAlgn="base" hangingPunct="1">
        <a:spcBef>
          <a:spcPct val="0"/>
        </a:spcBef>
        <a:spcAft>
          <a:spcPct val="0"/>
        </a:spcAft>
        <a:defRPr lang="x-none" sz="1939" b="1">
          <a:solidFill>
            <a:schemeClr val="tx2"/>
          </a:solidFill>
          <a:latin typeface="Arial" charset="0"/>
        </a:defRPr>
      </a:lvl8pPr>
      <a:lvl9pPr marL="1865925" algn="l" defTabSz="913526" rtl="0" eaLnBrk="1" fontAlgn="base" hangingPunct="1">
        <a:spcBef>
          <a:spcPct val="0"/>
        </a:spcBef>
        <a:spcAft>
          <a:spcPct val="0"/>
        </a:spcAft>
        <a:defRPr lang="x-none" sz="1939"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buSzPct val="100000"/>
        <a:defRPr lang="x-none" sz="1428"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lang="x-none" sz="1428"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lang="x-none" sz="1428"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lang="x-none" sz="1428"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lang="x-none" sz="1428"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9pPr>
    </p:bodyStyle>
    <p:otherStyle>
      <a:defPPr>
        <a:defRPr lang="x-none"/>
      </a:defPPr>
      <a:lvl1pPr marL="0" algn="l" defTabSz="932962" rtl="0" eaLnBrk="1" latinLnBrk="0" hangingPunct="1">
        <a:defRPr lang="x-none" sz="1837" kern="1200">
          <a:solidFill>
            <a:schemeClr val="tx1"/>
          </a:solidFill>
          <a:latin typeface="+mn-lt"/>
          <a:ea typeface="+mn-ea"/>
          <a:cs typeface="+mn-cs"/>
        </a:defRPr>
      </a:lvl1pPr>
      <a:lvl2pPr marL="466481" algn="l" defTabSz="932962" rtl="0" eaLnBrk="1" latinLnBrk="0" hangingPunct="1">
        <a:defRPr lang="x-none" sz="1837" kern="1200">
          <a:solidFill>
            <a:schemeClr val="tx1"/>
          </a:solidFill>
          <a:latin typeface="+mn-lt"/>
          <a:ea typeface="+mn-ea"/>
          <a:cs typeface="+mn-cs"/>
        </a:defRPr>
      </a:lvl2pPr>
      <a:lvl3pPr marL="932962" algn="l" defTabSz="932962" rtl="0" eaLnBrk="1" latinLnBrk="0" hangingPunct="1">
        <a:defRPr lang="x-none" sz="1837" kern="1200">
          <a:solidFill>
            <a:schemeClr val="tx1"/>
          </a:solidFill>
          <a:latin typeface="+mn-lt"/>
          <a:ea typeface="+mn-ea"/>
          <a:cs typeface="+mn-cs"/>
        </a:defRPr>
      </a:lvl3pPr>
      <a:lvl4pPr marL="1399443" algn="l" defTabSz="932962" rtl="0" eaLnBrk="1" latinLnBrk="0" hangingPunct="1">
        <a:defRPr lang="x-none" sz="1837" kern="1200">
          <a:solidFill>
            <a:schemeClr val="tx1"/>
          </a:solidFill>
          <a:latin typeface="+mn-lt"/>
          <a:ea typeface="+mn-ea"/>
          <a:cs typeface="+mn-cs"/>
        </a:defRPr>
      </a:lvl4pPr>
      <a:lvl5pPr marL="1865925" algn="l" defTabSz="932962" rtl="0" eaLnBrk="1" latinLnBrk="0" hangingPunct="1">
        <a:defRPr lang="x-none" sz="1837" kern="1200">
          <a:solidFill>
            <a:schemeClr val="tx1"/>
          </a:solidFill>
          <a:latin typeface="+mn-lt"/>
          <a:ea typeface="+mn-ea"/>
          <a:cs typeface="+mn-cs"/>
        </a:defRPr>
      </a:lvl5pPr>
      <a:lvl6pPr marL="2332406" algn="l" defTabSz="932962" rtl="0" eaLnBrk="1" latinLnBrk="0" hangingPunct="1">
        <a:defRPr lang="x-none" sz="1837" kern="1200">
          <a:solidFill>
            <a:schemeClr val="tx1"/>
          </a:solidFill>
          <a:latin typeface="+mn-lt"/>
          <a:ea typeface="+mn-ea"/>
          <a:cs typeface="+mn-cs"/>
        </a:defRPr>
      </a:lvl6pPr>
      <a:lvl7pPr marL="2798887" algn="l" defTabSz="932962" rtl="0" eaLnBrk="1" latinLnBrk="0" hangingPunct="1">
        <a:defRPr lang="x-none" sz="1837" kern="1200">
          <a:solidFill>
            <a:schemeClr val="tx1"/>
          </a:solidFill>
          <a:latin typeface="+mn-lt"/>
          <a:ea typeface="+mn-ea"/>
          <a:cs typeface="+mn-cs"/>
        </a:defRPr>
      </a:lvl7pPr>
      <a:lvl8pPr marL="3265368" algn="l" defTabSz="932962" rtl="0" eaLnBrk="1" latinLnBrk="0" hangingPunct="1">
        <a:defRPr lang="x-none" sz="1837" kern="1200">
          <a:solidFill>
            <a:schemeClr val="tx1"/>
          </a:solidFill>
          <a:latin typeface="+mn-lt"/>
          <a:ea typeface="+mn-ea"/>
          <a:cs typeface="+mn-cs"/>
        </a:defRPr>
      </a:lvl8pPr>
      <a:lvl9pPr marL="3731849" algn="l" defTabSz="932962" rtl="0" eaLnBrk="1" latinLnBrk="0" hangingPunct="1">
        <a:defRPr lang="x-none" sz="1837"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FC1A228-58FD-2D41-9FEA-7A43F18C7722}"/>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A2EAB72-5FEF-7043-B74B-25DEDE52A169}"/>
              </a:ext>
            </a:extLst>
          </p:cNvPr>
          <p:cNvSpPr>
            <a:spLocks noGrp="1" noChangeArrowheads="1"/>
          </p:cNvSpPr>
          <p:nvPr>
            <p:ph type="body" idx="1"/>
          </p:nvPr>
        </p:nvSpPr>
        <p:spPr bwMode="auto">
          <a:xfrm>
            <a:off x="838200" y="1947863"/>
            <a:ext cx="1051560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38BD7738-B027-9A45-9DB1-B0B69FE047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b="1">
                <a:solidFill>
                  <a:schemeClr val="tx1">
                    <a:lumMod val="50000"/>
                    <a:lumOff val="50000"/>
                  </a:schemeClr>
                </a:solidFill>
                <a:latin typeface="Arial" panose="020B0604020202020204" pitchFamily="34" charset="0"/>
                <a:cs typeface="Arial" panose="020B0604020202020204" pitchFamily="34" charset="0"/>
              </a:defRPr>
            </a:lvl1pPr>
          </a:lstStyle>
          <a:p>
            <a:pPr>
              <a:defRPr/>
            </a:pPr>
            <a:fld id="{9E1E6966-82FD-6440-96A1-D800416A5E0C}" type="slidenum">
              <a:rPr lang="en-US"/>
              <a:pPr>
                <a:defRPr/>
              </a:pPr>
              <a:t>‹#›</a:t>
            </a:fld>
            <a:endParaRPr lang="en-US"/>
          </a:p>
        </p:txBody>
      </p:sp>
      <p:grpSp>
        <p:nvGrpSpPr>
          <p:cNvPr id="5" name="Slide Elements" hidden="1">
            <a:extLst>
              <a:ext uri="{FF2B5EF4-FFF2-40B4-BE49-F238E27FC236}">
                <a16:creationId xmlns:a16="http://schemas.microsoft.com/office/drawing/2014/main" id="{4A6EFFFB-4850-3621-75B4-9888E6470953}"/>
              </a:ext>
            </a:extLst>
          </p:cNvPr>
          <p:cNvGrpSpPr/>
          <p:nvPr userDrawn="1"/>
        </p:nvGrpSpPr>
        <p:grpSpPr bwMode="gray">
          <a:xfrm>
            <a:off x="161987" y="6432273"/>
            <a:ext cx="11725484" cy="333805"/>
            <a:chOff x="119063" y="6304223"/>
            <a:chExt cx="8618537" cy="327160"/>
          </a:xfrm>
        </p:grpSpPr>
        <p:sp>
          <p:nvSpPr>
            <p:cNvPr id="7" name="4. Footnote">
              <a:extLst>
                <a:ext uri="{FF2B5EF4-FFF2-40B4-BE49-F238E27FC236}">
                  <a16:creationId xmlns:a16="http://schemas.microsoft.com/office/drawing/2014/main" id="{0D6C4E50-2E2C-DBBD-2212-7786CEA86A65}"/>
                </a:ext>
              </a:extLst>
            </p:cNvPr>
            <p:cNvSpPr txBox="1">
              <a:spLocks noChangeArrowheads="1"/>
            </p:cNvSpPr>
            <p:nvPr/>
          </p:nvSpPr>
          <p:spPr bwMode="gray">
            <a:xfrm>
              <a:off x="119063" y="6304223"/>
              <a:ext cx="8618537" cy="125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lang="x-none" sz="2400">
                  <a:solidFill>
                    <a:schemeClr val="tx1"/>
                  </a:solidFill>
                  <a:latin typeface="Arial" charset="0"/>
                </a:defRPr>
              </a:lvl1pPr>
              <a:lvl2pPr marL="1031875" defTabSz="895350">
                <a:defRPr lang="x-none" sz="2400">
                  <a:solidFill>
                    <a:schemeClr val="tx1"/>
                  </a:solidFill>
                  <a:latin typeface="Arial" charset="0"/>
                </a:defRPr>
              </a:lvl2pPr>
              <a:lvl3pPr marL="1217613" defTabSz="895350">
                <a:defRPr lang="x-none" sz="2400">
                  <a:solidFill>
                    <a:schemeClr val="tx1"/>
                  </a:solidFill>
                  <a:latin typeface="Arial" charset="0"/>
                </a:defRPr>
              </a:lvl3pPr>
              <a:lvl4pPr marL="1404938"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a:defRPr lang="x-none"/>
              </a:pPr>
              <a:r>
                <a:rPr lang="x-none" sz="816" baseline="0">
                  <a:solidFill>
                    <a:srgbClr val="808080"/>
                  </a:solidFill>
                  <a:latin typeface="+mn-lt"/>
                  <a:ea typeface="+mn-ea"/>
                </a:rPr>
                <a:t>1 Footnote</a:t>
              </a:r>
            </a:p>
          </p:txBody>
        </p:sp>
        <p:sp>
          <p:nvSpPr>
            <p:cNvPr id="8" name="5. Source">
              <a:extLst>
                <a:ext uri="{FF2B5EF4-FFF2-40B4-BE49-F238E27FC236}">
                  <a16:creationId xmlns:a16="http://schemas.microsoft.com/office/drawing/2014/main" id="{736119A7-56A0-C5DE-F78E-A5D005CC773C}"/>
                </a:ext>
              </a:extLst>
            </p:cNvPr>
            <p:cNvSpPr>
              <a:spLocks noChangeArrowheads="1"/>
            </p:cNvSpPr>
            <p:nvPr/>
          </p:nvSpPr>
          <p:spPr bwMode="gray">
            <a:xfrm>
              <a:off x="119063" y="6505836"/>
              <a:ext cx="7200000" cy="125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621975" indent="-621975" defTabSz="913526">
                <a:tabLst>
                  <a:tab pos="625214" algn="l"/>
                </a:tabLst>
              </a:pPr>
              <a:r>
                <a:rPr lang="x-none" sz="816" baseline="0">
                  <a:solidFill>
                    <a:srgbClr val="808080"/>
                  </a:solidFill>
                  <a:latin typeface="+mn-lt"/>
                  <a:ea typeface="+mn-ea"/>
                </a:rPr>
                <a:t>SOURCE : Source</a:t>
              </a:r>
            </a:p>
          </p:txBody>
        </p:sp>
      </p:grpSp>
      <p:sp>
        <p:nvSpPr>
          <p:cNvPr id="9" name="SlideBottomBar" hidden="1">
            <a:extLst>
              <a:ext uri="{FF2B5EF4-FFF2-40B4-BE49-F238E27FC236}">
                <a16:creationId xmlns:a16="http://schemas.microsoft.com/office/drawing/2014/main" id="{768AEA74-284F-832A-527C-6DFE1D19125C}"/>
              </a:ext>
            </a:extLst>
          </p:cNvPr>
          <p:cNvSpPr/>
          <p:nvPr userDrawn="1"/>
        </p:nvSpPr>
        <p:spPr>
          <a:xfrm>
            <a:off x="11576461" y="6455860"/>
            <a:ext cx="62200" cy="126340"/>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632" baseline="0">
              <a:solidFill>
                <a:schemeClr val="tx1"/>
              </a:solidFill>
              <a:latin typeface="+mn-lt"/>
              <a:ea typeface="+mn-ea"/>
            </a:endParaRPr>
          </a:p>
        </p:txBody>
      </p:sp>
      <p:sp>
        <p:nvSpPr>
          <p:cNvPr id="10" name="doc id" hidden="1">
            <a:extLst>
              <a:ext uri="{FF2B5EF4-FFF2-40B4-BE49-F238E27FC236}">
                <a16:creationId xmlns:a16="http://schemas.microsoft.com/office/drawing/2014/main" id="{E9748BD8-CFF8-E760-A964-02873C4F2095}"/>
              </a:ext>
            </a:extLst>
          </p:cNvPr>
          <p:cNvSpPr>
            <a:spLocks noChangeArrowheads="1"/>
          </p:cNvSpPr>
          <p:nvPr userDrawn="1"/>
        </p:nvSpPr>
        <p:spPr bwMode="auto">
          <a:xfrm>
            <a:off x="10995479" y="51834"/>
            <a:ext cx="894152"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a:endParaRPr lang="x-none" sz="816" baseline="0">
              <a:solidFill>
                <a:srgbClr val="808080"/>
              </a:solidFill>
              <a:latin typeface="+mn-lt"/>
              <a:ea typeface="+mn-ea"/>
            </a:endParaRPr>
          </a:p>
        </p:txBody>
      </p:sp>
      <p:grpSp>
        <p:nvGrpSpPr>
          <p:cNvPr id="11" name="LegendBoxes" hidden="1">
            <a:extLst>
              <a:ext uri="{FF2B5EF4-FFF2-40B4-BE49-F238E27FC236}">
                <a16:creationId xmlns:a16="http://schemas.microsoft.com/office/drawing/2014/main" id="{6ACCE872-5B0A-9024-3FF0-AE379161AB52}"/>
              </a:ext>
            </a:extLst>
          </p:cNvPr>
          <p:cNvGrpSpPr/>
          <p:nvPr userDrawn="1"/>
        </p:nvGrpSpPr>
        <p:grpSpPr bwMode="gray">
          <a:xfrm>
            <a:off x="10768449" y="285076"/>
            <a:ext cx="875496" cy="1021522"/>
            <a:chOff x="7835905" y="279400"/>
            <a:chExt cx="643513" cy="1001186"/>
          </a:xfrm>
        </p:grpSpPr>
        <p:sp>
          <p:nvSpPr>
            <p:cNvPr id="12" name="RectangleLegend1">
              <a:extLst>
                <a:ext uri="{FF2B5EF4-FFF2-40B4-BE49-F238E27FC236}">
                  <a16:creationId xmlns:a16="http://schemas.microsoft.com/office/drawing/2014/main" id="{C22B8B5A-E222-D3C2-C18C-40324F626EFB}"/>
                </a:ext>
              </a:extLst>
            </p:cNvPr>
            <p:cNvSpPr>
              <a:spLocks noChangeArrowheads="1"/>
            </p:cNvSpPr>
            <p:nvPr/>
          </p:nvSpPr>
          <p:spPr bwMode="gray">
            <a:xfrm>
              <a:off x="7835905" y="290513"/>
              <a:ext cx="165100" cy="160338"/>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baseline="0">
                <a:latin typeface="+mn-lt"/>
                <a:ea typeface="+mn-ea"/>
              </a:endParaRPr>
            </a:p>
          </p:txBody>
        </p:sp>
        <p:sp>
          <p:nvSpPr>
            <p:cNvPr id="13" name="RectangleLegend2">
              <a:extLst>
                <a:ext uri="{FF2B5EF4-FFF2-40B4-BE49-F238E27FC236}">
                  <a16:creationId xmlns:a16="http://schemas.microsoft.com/office/drawing/2014/main" id="{9B25453C-685C-F9E3-7B75-B3FFD409C7EF}"/>
                </a:ext>
              </a:extLst>
            </p:cNvPr>
            <p:cNvSpPr>
              <a:spLocks noChangeArrowheads="1"/>
            </p:cNvSpPr>
            <p:nvPr/>
          </p:nvSpPr>
          <p:spPr bwMode="gray">
            <a:xfrm>
              <a:off x="7835905" y="560388"/>
              <a:ext cx="165100" cy="160338"/>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baseline="0">
                <a:latin typeface="+mn-lt"/>
                <a:ea typeface="+mn-ea"/>
              </a:endParaRPr>
            </a:p>
          </p:txBody>
        </p:sp>
        <p:sp>
          <p:nvSpPr>
            <p:cNvPr id="14" name="RectangleLegend3">
              <a:extLst>
                <a:ext uri="{FF2B5EF4-FFF2-40B4-BE49-F238E27FC236}">
                  <a16:creationId xmlns:a16="http://schemas.microsoft.com/office/drawing/2014/main" id="{97D97C57-C7EB-EAB9-84BA-72351E984DFC}"/>
                </a:ext>
              </a:extLst>
            </p:cNvPr>
            <p:cNvSpPr>
              <a:spLocks noChangeArrowheads="1"/>
            </p:cNvSpPr>
            <p:nvPr/>
          </p:nvSpPr>
          <p:spPr bwMode="gray">
            <a:xfrm>
              <a:off x="7835905" y="831851"/>
              <a:ext cx="165100" cy="160338"/>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baseline="0">
                <a:latin typeface="+mn-lt"/>
                <a:ea typeface="+mn-ea"/>
              </a:endParaRPr>
            </a:p>
          </p:txBody>
        </p:sp>
        <p:sp>
          <p:nvSpPr>
            <p:cNvPr id="15" name="RectangleLegend4">
              <a:extLst>
                <a:ext uri="{FF2B5EF4-FFF2-40B4-BE49-F238E27FC236}">
                  <a16:creationId xmlns:a16="http://schemas.microsoft.com/office/drawing/2014/main" id="{6DAE9F5B-123B-29CD-6BB8-FA6E3BF322B9}"/>
                </a:ext>
              </a:extLst>
            </p:cNvPr>
            <p:cNvSpPr>
              <a:spLocks noChangeArrowheads="1"/>
            </p:cNvSpPr>
            <p:nvPr/>
          </p:nvSpPr>
          <p:spPr bwMode="gray">
            <a:xfrm>
              <a:off x="7835905" y="1103313"/>
              <a:ext cx="165100" cy="160338"/>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baseline="0">
                <a:latin typeface="+mn-lt"/>
                <a:ea typeface="+mn-ea"/>
              </a:endParaRPr>
            </a:p>
          </p:txBody>
        </p:sp>
        <p:sp>
          <p:nvSpPr>
            <p:cNvPr id="16" name="Legend1">
              <a:extLst>
                <a:ext uri="{FF2B5EF4-FFF2-40B4-BE49-F238E27FC236}">
                  <a16:creationId xmlns:a16="http://schemas.microsoft.com/office/drawing/2014/main" id="{13F4BB16-E085-2F9F-5F63-F81C6F75DA8E}"/>
                </a:ext>
              </a:extLst>
            </p:cNvPr>
            <p:cNvSpPr>
              <a:spLocks noChangeArrowheads="1"/>
            </p:cNvSpPr>
            <p:nvPr/>
          </p:nvSpPr>
          <p:spPr bwMode="gray">
            <a:xfrm>
              <a:off x="8089905" y="279400"/>
              <a:ext cx="38951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x-none" sz="1224" baseline="0">
                  <a:latin typeface="+mn-lt"/>
                  <a:ea typeface="+mn-ea"/>
                </a:rPr>
                <a:t>Legend</a:t>
              </a:r>
            </a:p>
          </p:txBody>
        </p:sp>
        <p:sp>
          <p:nvSpPr>
            <p:cNvPr id="17" name="Legend2">
              <a:extLst>
                <a:ext uri="{FF2B5EF4-FFF2-40B4-BE49-F238E27FC236}">
                  <a16:creationId xmlns:a16="http://schemas.microsoft.com/office/drawing/2014/main" id="{5358233E-D06F-02F6-6787-3446C65068B8}"/>
                </a:ext>
              </a:extLst>
            </p:cNvPr>
            <p:cNvSpPr>
              <a:spLocks noChangeArrowheads="1"/>
            </p:cNvSpPr>
            <p:nvPr/>
          </p:nvSpPr>
          <p:spPr bwMode="gray">
            <a:xfrm>
              <a:off x="8089905" y="549275"/>
              <a:ext cx="38951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x-none" sz="1224" baseline="0">
                  <a:latin typeface="+mn-lt"/>
                  <a:ea typeface="+mn-ea"/>
                </a:rPr>
                <a:t>Legend</a:t>
              </a:r>
            </a:p>
          </p:txBody>
        </p:sp>
        <p:sp>
          <p:nvSpPr>
            <p:cNvPr id="18" name="Legend3">
              <a:extLst>
                <a:ext uri="{FF2B5EF4-FFF2-40B4-BE49-F238E27FC236}">
                  <a16:creationId xmlns:a16="http://schemas.microsoft.com/office/drawing/2014/main" id="{FFDFEB14-5F94-CA1F-9F69-DFC68AD8627F}"/>
                </a:ext>
              </a:extLst>
            </p:cNvPr>
            <p:cNvSpPr>
              <a:spLocks noChangeArrowheads="1"/>
            </p:cNvSpPr>
            <p:nvPr/>
          </p:nvSpPr>
          <p:spPr bwMode="gray">
            <a:xfrm>
              <a:off x="8089905" y="820738"/>
              <a:ext cx="38951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x-none" sz="1224" baseline="0">
                  <a:latin typeface="+mn-lt"/>
                  <a:ea typeface="+mn-ea"/>
                </a:rPr>
                <a:t>Legend</a:t>
              </a:r>
            </a:p>
          </p:txBody>
        </p:sp>
        <p:sp>
          <p:nvSpPr>
            <p:cNvPr id="19" name="Legend4">
              <a:extLst>
                <a:ext uri="{FF2B5EF4-FFF2-40B4-BE49-F238E27FC236}">
                  <a16:creationId xmlns:a16="http://schemas.microsoft.com/office/drawing/2014/main" id="{2707DF60-B20B-77AE-E76C-BC3AA9C71438}"/>
                </a:ext>
              </a:extLst>
            </p:cNvPr>
            <p:cNvSpPr>
              <a:spLocks noChangeArrowheads="1"/>
            </p:cNvSpPr>
            <p:nvPr/>
          </p:nvSpPr>
          <p:spPr bwMode="gray">
            <a:xfrm>
              <a:off x="8089905" y="1092201"/>
              <a:ext cx="38951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x-none" sz="1224" baseline="0">
                  <a:latin typeface="+mn-lt"/>
                  <a:ea typeface="+mn-ea"/>
                </a:rPr>
                <a:t>Legend</a:t>
              </a:r>
            </a:p>
          </p:txBody>
        </p:sp>
      </p:grpSp>
      <p:grpSp>
        <p:nvGrpSpPr>
          <p:cNvPr id="20" name="LegendLines" hidden="1">
            <a:extLst>
              <a:ext uri="{FF2B5EF4-FFF2-40B4-BE49-F238E27FC236}">
                <a16:creationId xmlns:a16="http://schemas.microsoft.com/office/drawing/2014/main" id="{667C27C7-C175-0FC4-81C5-3C2E731B9863}"/>
              </a:ext>
            </a:extLst>
          </p:cNvPr>
          <p:cNvGrpSpPr/>
          <p:nvPr userDrawn="1"/>
        </p:nvGrpSpPr>
        <p:grpSpPr bwMode="gray">
          <a:xfrm>
            <a:off x="10349684" y="285076"/>
            <a:ext cx="1294495" cy="749405"/>
            <a:chOff x="7540629" y="279400"/>
            <a:chExt cx="951487" cy="734486"/>
          </a:xfrm>
        </p:grpSpPr>
        <p:sp>
          <p:nvSpPr>
            <p:cNvPr id="21" name="LineLegend1">
              <a:extLst>
                <a:ext uri="{FF2B5EF4-FFF2-40B4-BE49-F238E27FC236}">
                  <a16:creationId xmlns:a16="http://schemas.microsoft.com/office/drawing/2014/main" id="{BCA7AF6F-9879-3BD0-9E46-2A27722BB511}"/>
                </a:ext>
              </a:extLst>
            </p:cNvPr>
            <p:cNvSpPr>
              <a:spLocks noChangeShapeType="1"/>
            </p:cNvSpPr>
            <p:nvPr/>
          </p:nvSpPr>
          <p:spPr bwMode="gray">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x-none" sz="1632" baseline="0">
                <a:latin typeface="+mn-lt"/>
                <a:ea typeface="+mn-ea"/>
              </a:endParaRPr>
            </a:p>
          </p:txBody>
        </p:sp>
        <p:sp>
          <p:nvSpPr>
            <p:cNvPr id="22" name="LineLegend2">
              <a:extLst>
                <a:ext uri="{FF2B5EF4-FFF2-40B4-BE49-F238E27FC236}">
                  <a16:creationId xmlns:a16="http://schemas.microsoft.com/office/drawing/2014/main" id="{8A68F223-4D4A-E753-E611-99A09E33ED9A}"/>
                </a:ext>
              </a:extLst>
            </p:cNvPr>
            <p:cNvSpPr>
              <a:spLocks noChangeShapeType="1"/>
            </p:cNvSpPr>
            <p:nvPr/>
          </p:nvSpPr>
          <p:spPr bwMode="gray">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x-none" sz="1632" baseline="0">
                <a:latin typeface="+mn-lt"/>
                <a:ea typeface="+mn-ea"/>
              </a:endParaRPr>
            </a:p>
          </p:txBody>
        </p:sp>
        <p:sp>
          <p:nvSpPr>
            <p:cNvPr id="23" name="LineLegend3">
              <a:extLst>
                <a:ext uri="{FF2B5EF4-FFF2-40B4-BE49-F238E27FC236}">
                  <a16:creationId xmlns:a16="http://schemas.microsoft.com/office/drawing/2014/main" id="{E0862AAB-AF63-E49E-B62E-DB2248D42003}"/>
                </a:ext>
              </a:extLst>
            </p:cNvPr>
            <p:cNvSpPr>
              <a:spLocks noChangeShapeType="1"/>
            </p:cNvSpPr>
            <p:nvPr/>
          </p:nvSpPr>
          <p:spPr bwMode="gray">
            <a:xfrm>
              <a:off x="7540629" y="915988"/>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x-none" sz="1632" baseline="0">
                <a:latin typeface="+mn-lt"/>
                <a:ea typeface="+mn-ea"/>
              </a:endParaRPr>
            </a:p>
          </p:txBody>
        </p:sp>
        <p:sp>
          <p:nvSpPr>
            <p:cNvPr id="24" name="Legend1">
              <a:extLst>
                <a:ext uri="{FF2B5EF4-FFF2-40B4-BE49-F238E27FC236}">
                  <a16:creationId xmlns:a16="http://schemas.microsoft.com/office/drawing/2014/main" id="{CF9B5773-6A3E-3F15-7AA1-FF7964E45CA4}"/>
                </a:ext>
              </a:extLst>
            </p:cNvPr>
            <p:cNvSpPr>
              <a:spLocks noChangeArrowheads="1"/>
            </p:cNvSpPr>
            <p:nvPr/>
          </p:nvSpPr>
          <p:spPr bwMode="gray">
            <a:xfrm>
              <a:off x="8102604" y="279400"/>
              <a:ext cx="389512"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x-none" sz="1224" baseline="0">
                  <a:latin typeface="+mn-lt"/>
                  <a:ea typeface="+mn-ea"/>
                </a:rPr>
                <a:t>Legend</a:t>
              </a:r>
            </a:p>
          </p:txBody>
        </p:sp>
        <p:sp>
          <p:nvSpPr>
            <p:cNvPr id="25" name="Legend2">
              <a:extLst>
                <a:ext uri="{FF2B5EF4-FFF2-40B4-BE49-F238E27FC236}">
                  <a16:creationId xmlns:a16="http://schemas.microsoft.com/office/drawing/2014/main" id="{45D084AA-E186-AE9D-85FE-ECB5F62AB3A2}"/>
                </a:ext>
              </a:extLst>
            </p:cNvPr>
            <p:cNvSpPr>
              <a:spLocks noChangeArrowheads="1"/>
            </p:cNvSpPr>
            <p:nvPr/>
          </p:nvSpPr>
          <p:spPr bwMode="gray">
            <a:xfrm>
              <a:off x="8102604" y="546100"/>
              <a:ext cx="389512"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x-none" sz="1224" baseline="0">
                  <a:latin typeface="+mn-lt"/>
                  <a:ea typeface="+mn-ea"/>
                </a:rPr>
                <a:t>Legend</a:t>
              </a:r>
            </a:p>
          </p:txBody>
        </p:sp>
        <p:sp>
          <p:nvSpPr>
            <p:cNvPr id="26" name="Legend3">
              <a:extLst>
                <a:ext uri="{FF2B5EF4-FFF2-40B4-BE49-F238E27FC236}">
                  <a16:creationId xmlns:a16="http://schemas.microsoft.com/office/drawing/2014/main" id="{362CDF0A-4DD4-5285-9874-CE6F4CB94E9C}"/>
                </a:ext>
              </a:extLst>
            </p:cNvPr>
            <p:cNvSpPr>
              <a:spLocks noChangeArrowheads="1"/>
            </p:cNvSpPr>
            <p:nvPr/>
          </p:nvSpPr>
          <p:spPr bwMode="gray">
            <a:xfrm>
              <a:off x="8102604" y="825501"/>
              <a:ext cx="389512"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x-none" sz="1224" baseline="0">
                  <a:latin typeface="+mn-lt"/>
                  <a:ea typeface="+mn-ea"/>
                </a:rPr>
                <a:t>Legend</a:t>
              </a:r>
            </a:p>
          </p:txBody>
        </p:sp>
      </p:grpSp>
      <p:grpSp>
        <p:nvGrpSpPr>
          <p:cNvPr id="27" name="LegendMoons" hidden="1">
            <a:extLst>
              <a:ext uri="{FF2B5EF4-FFF2-40B4-BE49-F238E27FC236}">
                <a16:creationId xmlns:a16="http://schemas.microsoft.com/office/drawing/2014/main" id="{A22FC588-8831-D114-840A-48C115C3023D}"/>
              </a:ext>
            </a:extLst>
          </p:cNvPr>
          <p:cNvGrpSpPr/>
          <p:nvPr userDrawn="1"/>
        </p:nvGrpSpPr>
        <p:grpSpPr bwMode="gray">
          <a:xfrm>
            <a:off x="10677736" y="255920"/>
            <a:ext cx="966208" cy="1333054"/>
            <a:chOff x="7769225" y="250825"/>
            <a:chExt cx="710188" cy="1306516"/>
          </a:xfrm>
        </p:grpSpPr>
        <p:grpSp>
          <p:nvGrpSpPr>
            <p:cNvPr id="28" name="MoonLegend1">
              <a:extLst>
                <a:ext uri="{FF2B5EF4-FFF2-40B4-BE49-F238E27FC236}">
                  <a16:creationId xmlns:a16="http://schemas.microsoft.com/office/drawing/2014/main" id="{72A81AF8-F30D-05F7-8678-BE3EB766A2F5}"/>
                </a:ext>
              </a:extLst>
            </p:cNvPr>
            <p:cNvGrpSpPr>
              <a:grpSpLocks noChangeAspect="1"/>
            </p:cNvGrpSpPr>
            <p:nvPr>
              <p:custDataLst>
                <p:tags r:id="rId30"/>
              </p:custDataLst>
            </p:nvPr>
          </p:nvGrpSpPr>
          <p:grpSpPr bwMode="gray">
            <a:xfrm>
              <a:off x="7769225" y="250825"/>
              <a:ext cx="209550" cy="209551"/>
              <a:chOff x="4533" y="183"/>
              <a:chExt cx="144" cy="144"/>
            </a:xfrm>
          </p:grpSpPr>
          <p:sp>
            <p:nvSpPr>
              <p:cNvPr id="46" name="Oval 38">
                <a:extLst>
                  <a:ext uri="{FF2B5EF4-FFF2-40B4-BE49-F238E27FC236}">
                    <a16:creationId xmlns:a16="http://schemas.microsoft.com/office/drawing/2014/main" id="{A9867646-A297-38E1-18E8-1A7C7B5A3816}"/>
                  </a:ext>
                </a:extLst>
              </p:cNvPr>
              <p:cNvSpPr>
                <a:spLocks noChangeAspect="1" noChangeArrowheads="1"/>
              </p:cNvSpPr>
              <p:nvPr>
                <p:custDataLst>
                  <p:tags r:id="rId43"/>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baseline="0">
                  <a:latin typeface="+mn-lt"/>
                  <a:ea typeface="+mn-ea"/>
                </a:endParaRPr>
              </a:p>
            </p:txBody>
          </p:sp>
          <p:sp>
            <p:nvSpPr>
              <p:cNvPr id="47" name="Arc 39">
                <a:extLst>
                  <a:ext uri="{FF2B5EF4-FFF2-40B4-BE49-F238E27FC236}">
                    <a16:creationId xmlns:a16="http://schemas.microsoft.com/office/drawing/2014/main" id="{91115761-E9B0-6EBB-5106-DAE7147A0F04}"/>
                  </a:ext>
                </a:extLst>
              </p:cNvPr>
              <p:cNvSpPr>
                <a:spLocks noChangeAspect="1"/>
              </p:cNvSpPr>
              <p:nvPr>
                <p:custDataLst>
                  <p:tags r:id="rId44"/>
                </p:custDataLst>
              </p:nvPr>
            </p:nvSpPr>
            <p:spPr bwMode="gray">
              <a:xfrm>
                <a:off x="4533" y="183"/>
                <a:ext cx="144" cy="144"/>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baseline="0">
                  <a:latin typeface="+mn-lt"/>
                  <a:ea typeface="+mn-ea"/>
                </a:endParaRPr>
              </a:p>
            </p:txBody>
          </p:sp>
        </p:grpSp>
        <p:grpSp>
          <p:nvGrpSpPr>
            <p:cNvPr id="29" name="MoonLegend2">
              <a:extLst>
                <a:ext uri="{FF2B5EF4-FFF2-40B4-BE49-F238E27FC236}">
                  <a16:creationId xmlns:a16="http://schemas.microsoft.com/office/drawing/2014/main" id="{975346D2-76BD-1614-B725-C13686307F69}"/>
                </a:ext>
              </a:extLst>
            </p:cNvPr>
            <p:cNvGrpSpPr>
              <a:grpSpLocks noChangeAspect="1"/>
            </p:cNvGrpSpPr>
            <p:nvPr>
              <p:custDataLst>
                <p:tags r:id="rId31"/>
              </p:custDataLst>
            </p:nvPr>
          </p:nvGrpSpPr>
          <p:grpSpPr bwMode="gray">
            <a:xfrm>
              <a:off x="7769225" y="525066"/>
              <a:ext cx="209550" cy="209551"/>
              <a:chOff x="1694" y="2044"/>
              <a:chExt cx="160" cy="160"/>
            </a:xfrm>
          </p:grpSpPr>
          <p:sp>
            <p:nvSpPr>
              <p:cNvPr id="44" name="Oval 41">
                <a:extLst>
                  <a:ext uri="{FF2B5EF4-FFF2-40B4-BE49-F238E27FC236}">
                    <a16:creationId xmlns:a16="http://schemas.microsoft.com/office/drawing/2014/main" id="{65295464-39DA-9D3C-52AF-9D93D97076F4}"/>
                  </a:ext>
                </a:extLst>
              </p:cNvPr>
              <p:cNvSpPr>
                <a:spLocks noChangeAspect="1" noChangeArrowheads="1"/>
              </p:cNvSpPr>
              <p:nvPr>
                <p:custDataLst>
                  <p:tags r:id="rId41"/>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baseline="0">
                  <a:latin typeface="+mn-lt"/>
                  <a:ea typeface="+mn-ea"/>
                </a:endParaRPr>
              </a:p>
            </p:txBody>
          </p:sp>
          <p:sp>
            <p:nvSpPr>
              <p:cNvPr id="45" name="Arc 42">
                <a:extLst>
                  <a:ext uri="{FF2B5EF4-FFF2-40B4-BE49-F238E27FC236}">
                    <a16:creationId xmlns:a16="http://schemas.microsoft.com/office/drawing/2014/main" id="{C2CB74D6-9A85-5F20-817C-029F06D62B7F}"/>
                  </a:ext>
                </a:extLst>
              </p:cNvPr>
              <p:cNvSpPr>
                <a:spLocks noChangeAspect="1"/>
              </p:cNvSpPr>
              <p:nvPr>
                <p:custDataLst>
                  <p:tags r:id="rId42"/>
                </p:custDataLst>
              </p:nvPr>
            </p:nvSpPr>
            <p:spPr bwMode="gray">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baseline="0">
                  <a:latin typeface="+mn-lt"/>
                  <a:ea typeface="+mn-ea"/>
                </a:endParaRPr>
              </a:p>
            </p:txBody>
          </p:sp>
        </p:grpSp>
        <p:grpSp>
          <p:nvGrpSpPr>
            <p:cNvPr id="30" name="MoonLegend4">
              <a:extLst>
                <a:ext uri="{FF2B5EF4-FFF2-40B4-BE49-F238E27FC236}">
                  <a16:creationId xmlns:a16="http://schemas.microsoft.com/office/drawing/2014/main" id="{83B197AF-8DDB-6421-5CF5-4185BD8B1EBA}"/>
                </a:ext>
              </a:extLst>
            </p:cNvPr>
            <p:cNvGrpSpPr>
              <a:grpSpLocks noChangeAspect="1"/>
            </p:cNvGrpSpPr>
            <p:nvPr>
              <p:custDataLst>
                <p:tags r:id="rId32"/>
              </p:custDataLst>
            </p:nvPr>
          </p:nvGrpSpPr>
          <p:grpSpPr bwMode="gray">
            <a:xfrm>
              <a:off x="7769225" y="1073548"/>
              <a:ext cx="209550" cy="209551"/>
              <a:chOff x="4495" y="1198"/>
              <a:chExt cx="160" cy="160"/>
            </a:xfrm>
          </p:grpSpPr>
          <p:sp>
            <p:nvSpPr>
              <p:cNvPr id="42" name="Oval 47">
                <a:extLst>
                  <a:ext uri="{FF2B5EF4-FFF2-40B4-BE49-F238E27FC236}">
                    <a16:creationId xmlns:a16="http://schemas.microsoft.com/office/drawing/2014/main" id="{87C18096-F536-0ED1-05B8-18770822AB93}"/>
                  </a:ext>
                </a:extLst>
              </p:cNvPr>
              <p:cNvSpPr>
                <a:spLocks noChangeAspect="1" noChangeArrowheads="1"/>
              </p:cNvSpPr>
              <p:nvPr>
                <p:custDataLst>
                  <p:tags r:id="rId39"/>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baseline="0">
                  <a:latin typeface="+mn-lt"/>
                  <a:ea typeface="+mn-ea"/>
                </a:endParaRPr>
              </a:p>
            </p:txBody>
          </p:sp>
          <p:sp>
            <p:nvSpPr>
              <p:cNvPr id="43" name="Arc 48">
                <a:extLst>
                  <a:ext uri="{FF2B5EF4-FFF2-40B4-BE49-F238E27FC236}">
                    <a16:creationId xmlns:a16="http://schemas.microsoft.com/office/drawing/2014/main" id="{1DC8E73E-C160-29C4-0AF5-F5B0A82ABB7A}"/>
                  </a:ext>
                </a:extLst>
              </p:cNvPr>
              <p:cNvSpPr>
                <a:spLocks noChangeAspect="1"/>
              </p:cNvSpPr>
              <p:nvPr>
                <p:custDataLst>
                  <p:tags r:id="rId40"/>
                </p:custDataLst>
              </p:nvPr>
            </p:nvSpPr>
            <p:spPr bwMode="gray">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baseline="0">
                  <a:latin typeface="+mn-lt"/>
                  <a:ea typeface="+mn-ea"/>
                </a:endParaRPr>
              </a:p>
            </p:txBody>
          </p:sp>
        </p:grpSp>
        <p:grpSp>
          <p:nvGrpSpPr>
            <p:cNvPr id="31" name="MoonLegend5">
              <a:extLst>
                <a:ext uri="{FF2B5EF4-FFF2-40B4-BE49-F238E27FC236}">
                  <a16:creationId xmlns:a16="http://schemas.microsoft.com/office/drawing/2014/main" id="{413C45F4-E37A-6C04-66D5-8A1A7B08060C}"/>
                </a:ext>
              </a:extLst>
            </p:cNvPr>
            <p:cNvGrpSpPr>
              <a:grpSpLocks noChangeAspect="1"/>
            </p:cNvGrpSpPr>
            <p:nvPr>
              <p:custDataLst>
                <p:tags r:id="rId33"/>
              </p:custDataLst>
            </p:nvPr>
          </p:nvGrpSpPr>
          <p:grpSpPr bwMode="gray">
            <a:xfrm>
              <a:off x="7769225" y="1347790"/>
              <a:ext cx="209550" cy="209551"/>
              <a:chOff x="4495" y="1440"/>
              <a:chExt cx="160" cy="160"/>
            </a:xfrm>
          </p:grpSpPr>
          <p:sp>
            <p:nvSpPr>
              <p:cNvPr id="40" name="Oval 50">
                <a:extLst>
                  <a:ext uri="{FF2B5EF4-FFF2-40B4-BE49-F238E27FC236}">
                    <a16:creationId xmlns:a16="http://schemas.microsoft.com/office/drawing/2014/main" id="{FF186155-8F6F-D802-0983-B7D019DA4F71}"/>
                  </a:ext>
                </a:extLst>
              </p:cNvPr>
              <p:cNvSpPr>
                <a:spLocks noChangeAspect="1" noChangeArrowheads="1"/>
              </p:cNvSpPr>
              <p:nvPr>
                <p:custDataLst>
                  <p:tags r:id="rId37"/>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baseline="0">
                  <a:latin typeface="+mn-lt"/>
                  <a:ea typeface="+mn-ea"/>
                </a:endParaRPr>
              </a:p>
            </p:txBody>
          </p:sp>
          <p:sp>
            <p:nvSpPr>
              <p:cNvPr id="41" name="Oval 51">
                <a:extLst>
                  <a:ext uri="{FF2B5EF4-FFF2-40B4-BE49-F238E27FC236}">
                    <a16:creationId xmlns:a16="http://schemas.microsoft.com/office/drawing/2014/main" id="{062D7057-2003-02C0-A645-0A038B1155EB}"/>
                  </a:ext>
                </a:extLst>
              </p:cNvPr>
              <p:cNvSpPr>
                <a:spLocks noChangeAspect="1" noChangeArrowheads="1"/>
              </p:cNvSpPr>
              <p:nvPr>
                <p:custDataLst>
                  <p:tags r:id="rId38"/>
                </p:custDataLst>
              </p:nvPr>
            </p:nvSpPr>
            <p:spPr bwMode="gray">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baseline="0">
                  <a:latin typeface="+mn-lt"/>
                  <a:ea typeface="+mn-ea"/>
                </a:endParaRPr>
              </a:p>
            </p:txBody>
          </p:sp>
        </p:grpSp>
        <p:grpSp>
          <p:nvGrpSpPr>
            <p:cNvPr id="32" name="MoonLegend3">
              <a:extLst>
                <a:ext uri="{FF2B5EF4-FFF2-40B4-BE49-F238E27FC236}">
                  <a16:creationId xmlns:a16="http://schemas.microsoft.com/office/drawing/2014/main" id="{6207F533-04A3-48EF-A878-B72B68A60B79}"/>
                </a:ext>
              </a:extLst>
            </p:cNvPr>
            <p:cNvGrpSpPr>
              <a:grpSpLocks noChangeAspect="1"/>
            </p:cNvGrpSpPr>
            <p:nvPr>
              <p:custDataLst>
                <p:tags r:id="rId34"/>
              </p:custDataLst>
            </p:nvPr>
          </p:nvGrpSpPr>
          <p:grpSpPr bwMode="gray">
            <a:xfrm>
              <a:off x="7769225" y="799307"/>
              <a:ext cx="209550" cy="209551"/>
              <a:chOff x="4495" y="1198"/>
              <a:chExt cx="160" cy="160"/>
            </a:xfrm>
          </p:grpSpPr>
          <p:sp>
            <p:nvSpPr>
              <p:cNvPr id="38" name="Oval 47">
                <a:extLst>
                  <a:ext uri="{FF2B5EF4-FFF2-40B4-BE49-F238E27FC236}">
                    <a16:creationId xmlns:a16="http://schemas.microsoft.com/office/drawing/2014/main" id="{5CDC6D58-1325-7833-EAE6-E94484CA46C4}"/>
                  </a:ext>
                </a:extLst>
              </p:cNvPr>
              <p:cNvSpPr>
                <a:spLocks noChangeAspect="1" noChangeArrowheads="1"/>
              </p:cNvSpPr>
              <p:nvPr>
                <p:custDataLst>
                  <p:tags r:id="rId35"/>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baseline="0">
                  <a:latin typeface="+mn-lt"/>
                  <a:ea typeface="+mn-ea"/>
                </a:endParaRPr>
              </a:p>
            </p:txBody>
          </p:sp>
          <p:sp>
            <p:nvSpPr>
              <p:cNvPr id="39" name="Arc 48">
                <a:extLst>
                  <a:ext uri="{FF2B5EF4-FFF2-40B4-BE49-F238E27FC236}">
                    <a16:creationId xmlns:a16="http://schemas.microsoft.com/office/drawing/2014/main" id="{07A5817A-33A0-223D-F4FC-111EBFD76DA5}"/>
                  </a:ext>
                </a:extLst>
              </p:cNvPr>
              <p:cNvSpPr>
                <a:spLocks noChangeAspect="1"/>
              </p:cNvSpPr>
              <p:nvPr>
                <p:custDataLst>
                  <p:tags r:id="rId36"/>
                </p:custDataLst>
              </p:nvPr>
            </p:nvSpPr>
            <p:spPr bwMode="gray">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baseline="0">
                  <a:latin typeface="+mn-lt"/>
                  <a:ea typeface="+mn-ea"/>
                </a:endParaRPr>
              </a:p>
            </p:txBody>
          </p:sp>
        </p:grpSp>
        <p:sp>
          <p:nvSpPr>
            <p:cNvPr id="33" name="Legend1">
              <a:extLst>
                <a:ext uri="{FF2B5EF4-FFF2-40B4-BE49-F238E27FC236}">
                  <a16:creationId xmlns:a16="http://schemas.microsoft.com/office/drawing/2014/main" id="{E84D43AE-9530-5476-F98A-948D16DF180C}"/>
                </a:ext>
              </a:extLst>
            </p:cNvPr>
            <p:cNvSpPr>
              <a:spLocks noChangeArrowheads="1"/>
            </p:cNvSpPr>
            <p:nvPr/>
          </p:nvSpPr>
          <p:spPr bwMode="gray">
            <a:xfrm>
              <a:off x="8089900" y="263525"/>
              <a:ext cx="38951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x-none" sz="1224" baseline="0">
                  <a:latin typeface="+mn-lt"/>
                  <a:ea typeface="+mn-ea"/>
                </a:rPr>
                <a:t>Legend</a:t>
              </a:r>
            </a:p>
          </p:txBody>
        </p:sp>
        <p:sp>
          <p:nvSpPr>
            <p:cNvPr id="34" name="Legend2">
              <a:extLst>
                <a:ext uri="{FF2B5EF4-FFF2-40B4-BE49-F238E27FC236}">
                  <a16:creationId xmlns:a16="http://schemas.microsoft.com/office/drawing/2014/main" id="{C2F01049-5F6B-C193-5A3A-83E2834DDC07}"/>
                </a:ext>
              </a:extLst>
            </p:cNvPr>
            <p:cNvSpPr>
              <a:spLocks noChangeArrowheads="1"/>
            </p:cNvSpPr>
            <p:nvPr/>
          </p:nvSpPr>
          <p:spPr bwMode="gray">
            <a:xfrm>
              <a:off x="8089900" y="538163"/>
              <a:ext cx="38951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x-none" sz="1224" baseline="0">
                  <a:latin typeface="+mn-lt"/>
                  <a:ea typeface="+mn-ea"/>
                </a:rPr>
                <a:t>Legend</a:t>
              </a:r>
            </a:p>
          </p:txBody>
        </p:sp>
        <p:sp>
          <p:nvSpPr>
            <p:cNvPr id="35" name="Legend3">
              <a:extLst>
                <a:ext uri="{FF2B5EF4-FFF2-40B4-BE49-F238E27FC236}">
                  <a16:creationId xmlns:a16="http://schemas.microsoft.com/office/drawing/2014/main" id="{091331D3-5EC4-8AD1-A4EA-A011B7839A6A}"/>
                </a:ext>
              </a:extLst>
            </p:cNvPr>
            <p:cNvSpPr>
              <a:spLocks noChangeArrowheads="1"/>
            </p:cNvSpPr>
            <p:nvPr/>
          </p:nvSpPr>
          <p:spPr bwMode="gray">
            <a:xfrm>
              <a:off x="8089900" y="812802"/>
              <a:ext cx="38951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x-none" sz="1224" baseline="0">
                  <a:latin typeface="+mn-lt"/>
                  <a:ea typeface="+mn-ea"/>
                </a:rPr>
                <a:t>Legend</a:t>
              </a:r>
            </a:p>
          </p:txBody>
        </p:sp>
        <p:sp>
          <p:nvSpPr>
            <p:cNvPr id="36" name="Legend4">
              <a:extLst>
                <a:ext uri="{FF2B5EF4-FFF2-40B4-BE49-F238E27FC236}">
                  <a16:creationId xmlns:a16="http://schemas.microsoft.com/office/drawing/2014/main" id="{21370B86-5FF0-9AED-C486-51B60D62E8E5}"/>
                </a:ext>
              </a:extLst>
            </p:cNvPr>
            <p:cNvSpPr>
              <a:spLocks noChangeArrowheads="1"/>
            </p:cNvSpPr>
            <p:nvPr/>
          </p:nvSpPr>
          <p:spPr bwMode="gray">
            <a:xfrm>
              <a:off x="8089900" y="1084265"/>
              <a:ext cx="38951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x-none" sz="1224" baseline="0">
                  <a:latin typeface="+mn-lt"/>
                  <a:ea typeface="+mn-ea"/>
                </a:rPr>
                <a:t>Legend</a:t>
              </a:r>
            </a:p>
          </p:txBody>
        </p:sp>
        <p:sp>
          <p:nvSpPr>
            <p:cNvPr id="37" name="Legend5">
              <a:extLst>
                <a:ext uri="{FF2B5EF4-FFF2-40B4-BE49-F238E27FC236}">
                  <a16:creationId xmlns:a16="http://schemas.microsoft.com/office/drawing/2014/main" id="{5F7CF27D-CE81-4262-0FB5-F4CF375237A4}"/>
                </a:ext>
              </a:extLst>
            </p:cNvPr>
            <p:cNvSpPr>
              <a:spLocks noChangeArrowheads="1"/>
            </p:cNvSpPr>
            <p:nvPr/>
          </p:nvSpPr>
          <p:spPr bwMode="gray">
            <a:xfrm>
              <a:off x="8089900" y="1360490"/>
              <a:ext cx="38951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x-none" sz="1224" baseline="0">
                  <a:latin typeface="+mn-lt"/>
                  <a:ea typeface="+mn-ea"/>
                </a:rPr>
                <a:t>Legend</a:t>
              </a:r>
            </a:p>
          </p:txBody>
        </p:sp>
      </p:grpSp>
    </p:spTree>
    <p:extLst>
      <p:ext uri="{BB962C8B-B14F-4D97-AF65-F5344CB8AC3E}">
        <p14:creationId xmlns:p14="http://schemas.microsoft.com/office/powerpoint/2010/main" val="4145961157"/>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4" r:id="rId20"/>
    <p:sldLayoutId id="2147483726" r:id="rId21"/>
    <p:sldLayoutId id="2147483689" r:id="rId22"/>
    <p:sldLayoutId id="2147483692" r:id="rId23"/>
    <p:sldLayoutId id="2147483695" r:id="rId24"/>
    <p:sldLayoutId id="2147483700" r:id="rId25"/>
    <p:sldLayoutId id="2147483701" r:id="rId26"/>
    <p:sldLayoutId id="2147483702" r:id="rId27"/>
    <p:sldLayoutId id="2147483774" r:id="rId28"/>
  </p:sldLayoutIdLst>
  <p:hf hdr="0" ftr="0" dt="0"/>
  <p:txStyles>
    <p:titleStyle>
      <a:lvl1pPr algn="l" rtl="0" eaLnBrk="1" fontAlgn="base" hangingPunct="1">
        <a:lnSpc>
          <a:spcPct val="90000"/>
        </a:lnSpc>
        <a:spcBef>
          <a:spcPct val="0"/>
        </a:spcBef>
        <a:spcAft>
          <a:spcPct val="0"/>
        </a:spcAft>
        <a:defRPr sz="3600" b="1" kern="1200">
          <a:solidFill>
            <a:srgbClr val="404040"/>
          </a:solidFill>
          <a:latin typeface="Arial" panose="020B0604020202020204" pitchFamily="34" charset="0"/>
          <a:ea typeface="+mj-ea"/>
          <a:cs typeface="Arial" panose="020B0604020202020204" pitchFamily="34" charset="0"/>
        </a:defRPr>
      </a:lvl1pPr>
      <a:lvl2pPr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2pPr>
      <a:lvl3pPr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3pPr>
      <a:lvl4pPr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4pPr>
      <a:lvl5pPr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9pPr>
    </p:titleStyle>
    <p:bodyStyle>
      <a:lvl1pPr marL="228600" indent="-228600" algn="l" rtl="0" eaLnBrk="1" fontAlgn="base" hangingPunct="1">
        <a:lnSpc>
          <a:spcPct val="100000"/>
        </a:lnSpc>
        <a:spcBef>
          <a:spcPts val="1000"/>
        </a:spcBef>
        <a:spcAft>
          <a:spcPts val="600"/>
        </a:spcAft>
        <a:buClr>
          <a:srgbClr val="C95001"/>
        </a:buClr>
        <a:buFont typeface="Arial" panose="020B0604020202020204" pitchFamily="34" charset="0"/>
        <a:buChar char="•"/>
        <a:defRPr sz="2000" kern="1200">
          <a:solidFill>
            <a:srgbClr val="404040"/>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100000"/>
        </a:lnSpc>
        <a:spcBef>
          <a:spcPts val="1000"/>
        </a:spcBef>
        <a:spcAft>
          <a:spcPts val="600"/>
        </a:spcAft>
        <a:buClr>
          <a:srgbClr val="C95001"/>
        </a:buClr>
        <a:buFont typeface="Arial" panose="020B0604020202020204" pitchFamily="34" charset="0"/>
        <a:buChar char="•"/>
        <a:defRPr sz="2000" kern="1200">
          <a:solidFill>
            <a:srgbClr val="404040"/>
          </a:solidFill>
          <a:latin typeface="Arial" panose="020B0604020202020204" pitchFamily="34" charset="0"/>
          <a:ea typeface="+mn-ea"/>
          <a:cs typeface="Arial" panose="020B0604020202020204" pitchFamily="34" charset="0"/>
        </a:defRPr>
      </a:lvl2pPr>
      <a:lvl3pPr marL="1143000" indent="-228600" algn="l" rtl="0" eaLnBrk="1" fontAlgn="base" hangingPunct="1">
        <a:lnSpc>
          <a:spcPct val="100000"/>
        </a:lnSpc>
        <a:spcBef>
          <a:spcPts val="1000"/>
        </a:spcBef>
        <a:spcAft>
          <a:spcPts val="600"/>
        </a:spcAft>
        <a:buClr>
          <a:srgbClr val="C95001"/>
        </a:buClr>
        <a:buFont typeface="Courier New" panose="02070309020205020404" pitchFamily="49" charset="0"/>
        <a:buChar char="o"/>
        <a:defRPr sz="2000" kern="1200">
          <a:solidFill>
            <a:srgbClr val="404040"/>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100000"/>
        </a:lnSpc>
        <a:spcBef>
          <a:spcPts val="1000"/>
        </a:spcBef>
        <a:spcAft>
          <a:spcPts val="600"/>
        </a:spcAft>
        <a:buClr>
          <a:srgbClr val="C95001"/>
        </a:buClr>
        <a:buFont typeface="Arial" panose="020B0604020202020204" pitchFamily="34" charset="0"/>
        <a:buChar char="•"/>
        <a:defRPr sz="2000" kern="1200">
          <a:solidFill>
            <a:srgbClr val="404040"/>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100000"/>
        </a:lnSpc>
        <a:spcBef>
          <a:spcPts val="1000"/>
        </a:spcBef>
        <a:spcAft>
          <a:spcPts val="600"/>
        </a:spcAft>
        <a:buClr>
          <a:srgbClr val="C95001"/>
        </a:buClr>
        <a:buFont typeface="Courier New" panose="02070309020205020404" pitchFamily="49" charset="0"/>
        <a:buChar char="o"/>
        <a:defRPr sz="2000" kern="1200">
          <a:solidFill>
            <a:srgbClr val="40404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FC1A228-58FD-2D41-9FEA-7A43F18C7722}"/>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A2EAB72-5FEF-7043-B74B-25DEDE52A169}"/>
              </a:ext>
            </a:extLst>
          </p:cNvPr>
          <p:cNvSpPr>
            <a:spLocks noGrp="1" noChangeArrowheads="1"/>
          </p:cNvSpPr>
          <p:nvPr>
            <p:ph type="body" idx="1"/>
          </p:nvPr>
        </p:nvSpPr>
        <p:spPr bwMode="auto">
          <a:xfrm>
            <a:off x="838200" y="1947863"/>
            <a:ext cx="1051560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38BD7738-B027-9A45-9DB1-B0B69FE047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b="1">
                <a:solidFill>
                  <a:schemeClr val="tx1">
                    <a:lumMod val="50000"/>
                    <a:lumOff val="50000"/>
                  </a:schemeClr>
                </a:solidFill>
                <a:latin typeface="Arial" panose="020B0604020202020204" pitchFamily="34" charset="0"/>
                <a:cs typeface="Arial" panose="020B0604020202020204" pitchFamily="34" charset="0"/>
              </a:defRPr>
            </a:lvl1pPr>
          </a:lstStyle>
          <a:p>
            <a:pPr>
              <a:defRPr/>
            </a:pPr>
            <a:fld id="{9E1E6966-82FD-6440-96A1-D800416A5E0C}" type="slidenum">
              <a:rPr lang="en-US"/>
              <a:pPr>
                <a:defRPr/>
              </a:pPr>
              <a:t>‹#›</a:t>
            </a:fld>
            <a:endParaRPr lang="en-US"/>
          </a:p>
        </p:txBody>
      </p:sp>
    </p:spTree>
    <p:extLst>
      <p:ext uri="{BB962C8B-B14F-4D97-AF65-F5344CB8AC3E}">
        <p14:creationId xmlns:p14="http://schemas.microsoft.com/office/powerpoint/2010/main" val="896729577"/>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 id="2147483744" r:id="rId17"/>
    <p:sldLayoutId id="2147483745" r:id="rId18"/>
    <p:sldLayoutId id="2147483746" r:id="rId19"/>
    <p:sldLayoutId id="2147483747" r:id="rId20"/>
    <p:sldLayoutId id="2147483748" r:id="rId21"/>
    <p:sldLayoutId id="2147483749" r:id="rId22"/>
    <p:sldLayoutId id="2147483750" r:id="rId23"/>
    <p:sldLayoutId id="2147483751" r:id="rId24"/>
    <p:sldLayoutId id="2147483752" r:id="rId25"/>
    <p:sldLayoutId id="2147483753" r:id="rId26"/>
  </p:sldLayoutIdLst>
  <p:hf hdr="0" ftr="0" dt="0"/>
  <p:txStyles>
    <p:titleStyle>
      <a:lvl1pPr algn="l" rtl="0" eaLnBrk="1" fontAlgn="base" hangingPunct="1">
        <a:lnSpc>
          <a:spcPct val="90000"/>
        </a:lnSpc>
        <a:spcBef>
          <a:spcPct val="0"/>
        </a:spcBef>
        <a:spcAft>
          <a:spcPct val="0"/>
        </a:spcAft>
        <a:defRPr sz="3600" b="1" kern="1200">
          <a:solidFill>
            <a:srgbClr val="404040"/>
          </a:solidFill>
          <a:latin typeface="Arial" panose="020B0604020202020204" pitchFamily="34" charset="0"/>
          <a:ea typeface="+mj-ea"/>
          <a:cs typeface="Arial" panose="020B0604020202020204" pitchFamily="34" charset="0"/>
        </a:defRPr>
      </a:lvl1pPr>
      <a:lvl2pPr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2pPr>
      <a:lvl3pPr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3pPr>
      <a:lvl4pPr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4pPr>
      <a:lvl5pPr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9pPr>
    </p:titleStyle>
    <p:bodyStyle>
      <a:lvl1pPr marL="228600" indent="-228600" algn="l" rtl="0" eaLnBrk="1" fontAlgn="base" hangingPunct="1">
        <a:lnSpc>
          <a:spcPct val="100000"/>
        </a:lnSpc>
        <a:spcBef>
          <a:spcPts val="1000"/>
        </a:spcBef>
        <a:spcAft>
          <a:spcPts val="600"/>
        </a:spcAft>
        <a:buClr>
          <a:srgbClr val="C95001"/>
        </a:buClr>
        <a:buFont typeface="Arial" panose="020B0604020202020204" pitchFamily="34" charset="0"/>
        <a:buChar char="•"/>
        <a:defRPr sz="2000" kern="1200">
          <a:solidFill>
            <a:srgbClr val="404040"/>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100000"/>
        </a:lnSpc>
        <a:spcBef>
          <a:spcPts val="1000"/>
        </a:spcBef>
        <a:spcAft>
          <a:spcPts val="600"/>
        </a:spcAft>
        <a:buClr>
          <a:srgbClr val="C95001"/>
        </a:buClr>
        <a:buFont typeface="Arial" panose="020B0604020202020204" pitchFamily="34" charset="0"/>
        <a:buChar char="•"/>
        <a:defRPr sz="2000" kern="1200">
          <a:solidFill>
            <a:srgbClr val="404040"/>
          </a:solidFill>
          <a:latin typeface="Arial" panose="020B0604020202020204" pitchFamily="34" charset="0"/>
          <a:ea typeface="+mn-ea"/>
          <a:cs typeface="Arial" panose="020B0604020202020204" pitchFamily="34" charset="0"/>
        </a:defRPr>
      </a:lvl2pPr>
      <a:lvl3pPr marL="1143000" indent="-228600" algn="l" rtl="0" eaLnBrk="1" fontAlgn="base" hangingPunct="1">
        <a:lnSpc>
          <a:spcPct val="100000"/>
        </a:lnSpc>
        <a:spcBef>
          <a:spcPts val="1000"/>
        </a:spcBef>
        <a:spcAft>
          <a:spcPts val="600"/>
        </a:spcAft>
        <a:buClr>
          <a:srgbClr val="C95001"/>
        </a:buClr>
        <a:buFont typeface="Courier New" panose="02070309020205020404" pitchFamily="49" charset="0"/>
        <a:buChar char="o"/>
        <a:defRPr sz="2000" kern="1200">
          <a:solidFill>
            <a:srgbClr val="404040"/>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100000"/>
        </a:lnSpc>
        <a:spcBef>
          <a:spcPts val="1000"/>
        </a:spcBef>
        <a:spcAft>
          <a:spcPts val="600"/>
        </a:spcAft>
        <a:buClr>
          <a:srgbClr val="C95001"/>
        </a:buClr>
        <a:buFont typeface="Arial" panose="020B0604020202020204" pitchFamily="34" charset="0"/>
        <a:buChar char="•"/>
        <a:defRPr sz="2000" kern="1200">
          <a:solidFill>
            <a:srgbClr val="404040"/>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100000"/>
        </a:lnSpc>
        <a:spcBef>
          <a:spcPts val="1000"/>
        </a:spcBef>
        <a:spcAft>
          <a:spcPts val="600"/>
        </a:spcAft>
        <a:buClr>
          <a:srgbClr val="C95001"/>
        </a:buClr>
        <a:buFont typeface="Courier New" panose="02070309020205020404" pitchFamily="49" charset="0"/>
        <a:buChar char="o"/>
        <a:defRPr sz="2000" kern="1200">
          <a:solidFill>
            <a:srgbClr val="40404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5"/>
            </p:custDataLst>
            <p:extLst>
              <p:ext uri="{D42A27DB-BD31-4B8C-83A1-F6EECF244321}">
                <p14:modId xmlns:p14="http://schemas.microsoft.com/office/powerpoint/2010/main" val="343735210"/>
              </p:ext>
            </p:extLst>
          </p:nvPr>
        </p:nvGraphicFramePr>
        <p:xfrm>
          <a:off x="0" y="0"/>
          <a:ext cx="215979" cy="161974"/>
        </p:xfrm>
        <a:graphic>
          <a:graphicData uri="http://schemas.openxmlformats.org/presentationml/2006/ole">
            <mc:AlternateContent xmlns:mc="http://schemas.openxmlformats.org/markup-compatibility/2006">
              <mc:Choice xmlns:v="urn:schemas-microsoft-com:vml" Requires="v">
                <p:oleObj spid="_x0000_s68609" name="think-cell Slide" r:id="rId22" imgW="270" imgH="270" progId="TCLayout.ActiveDocument.1">
                  <p:embed/>
                </p:oleObj>
              </mc:Choice>
              <mc:Fallback>
                <p:oleObj name="think-cell Slide" r:id="rId22" imgW="270" imgH="270" progId="TCLayout.ActiveDocument.1">
                  <p:embed/>
                  <p:pic>
                    <p:nvPicPr>
                      <p:cNvPr id="2" name="Object 1" hidden="1"/>
                      <p:cNvPicPr/>
                      <p:nvPr/>
                    </p:nvPicPr>
                    <p:blipFill>
                      <a:blip r:embed="rId23"/>
                      <a:stretch>
                        <a:fillRect/>
                      </a:stretch>
                    </p:blipFill>
                    <p:spPr>
                      <a:xfrm>
                        <a:off x="0" y="0"/>
                        <a:ext cx="215979" cy="161974"/>
                      </a:xfrm>
                      <a:prstGeom prst="rect">
                        <a:avLst/>
                      </a:prstGeom>
                    </p:spPr>
                  </p:pic>
                </p:oleObj>
              </mc:Fallback>
            </mc:AlternateContent>
          </a:graphicData>
        </a:graphic>
      </p:graphicFrame>
      <p:sp>
        <p:nvSpPr>
          <p:cNvPr id="6" name="Rectangle 5" hidden="1"/>
          <p:cNvSpPr/>
          <p:nvPr>
            <p:custDataLst>
              <p:tags r:id="rId6"/>
            </p:custDataLst>
          </p:nvPr>
        </p:nvSpPr>
        <p:spPr bwMode="auto">
          <a:xfrm>
            <a:off x="0" y="0"/>
            <a:ext cx="215979" cy="161974"/>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2041" b="0" i="0" baseline="0">
              <a:solidFill>
                <a:srgbClr val="000000"/>
              </a:solidFill>
              <a:latin typeface="Arial" panose="020B0604020202020204" pitchFamily="34" charset="0"/>
              <a:ea typeface="+mj-ea"/>
              <a:cs typeface="+mj-cs"/>
              <a:sym typeface="Arial" panose="020B0604020202020204" pitchFamily="34" charset="0"/>
            </a:endParaRPr>
          </a:p>
        </p:txBody>
      </p:sp>
      <p:sp>
        <p:nvSpPr>
          <p:cNvPr id="19" name="Title Placeholder 2"/>
          <p:cNvSpPr>
            <a:spLocks noGrp="1" noChangeArrowheads="1"/>
          </p:cNvSpPr>
          <p:nvPr>
            <p:ph type="title"/>
          </p:nvPr>
        </p:nvSpPr>
        <p:spPr bwMode="gray">
          <a:xfrm>
            <a:off x="161987" y="234865"/>
            <a:ext cx="11725484" cy="314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latinLnBrk="0"/>
            <a:r>
              <a:rPr lang="en-US"/>
              <a:t>Click to edit Master title style</a:t>
            </a:r>
            <a:endParaRPr lang="x-none" noProof="0"/>
          </a:p>
        </p:txBody>
      </p:sp>
      <p:sp>
        <p:nvSpPr>
          <p:cNvPr id="10" name="1. On-page tracker" hidden="1"/>
          <p:cNvSpPr>
            <a:spLocks noChangeArrowheads="1"/>
          </p:cNvSpPr>
          <p:nvPr/>
        </p:nvSpPr>
        <p:spPr bwMode="gray">
          <a:xfrm>
            <a:off x="161986" y="77304"/>
            <a:ext cx="511939"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x-none" sz="816" cap="all" baseline="0">
                <a:solidFill>
                  <a:schemeClr val="accent6"/>
                </a:solidFill>
                <a:latin typeface="+mn-lt"/>
                <a:ea typeface="+mn-ea"/>
              </a:rPr>
              <a:t>TRACKER</a:t>
            </a:r>
          </a:p>
        </p:txBody>
      </p:sp>
      <p:sp>
        <p:nvSpPr>
          <p:cNvPr id="11" name="3. Unit of measure" hidden="1"/>
          <p:cNvSpPr txBox="1">
            <a:spLocks noChangeArrowheads="1"/>
          </p:cNvSpPr>
          <p:nvPr/>
        </p:nvSpPr>
        <p:spPr bwMode="gray">
          <a:xfrm>
            <a:off x="161987" y="566137"/>
            <a:ext cx="11725484" cy="256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lang="x-none" sz="2400">
                <a:solidFill>
                  <a:schemeClr val="tx1"/>
                </a:solidFill>
                <a:latin typeface="Arial" charset="0"/>
              </a:defRPr>
            </a:lvl1pPr>
            <a:lvl2pPr marL="447675" defTabSz="895350">
              <a:defRPr lang="x-none" sz="2400">
                <a:solidFill>
                  <a:schemeClr val="tx1"/>
                </a:solidFill>
                <a:latin typeface="Arial" charset="0"/>
              </a:defRPr>
            </a:lvl2pPr>
            <a:lvl3pPr marL="895350" defTabSz="895350">
              <a:defRPr lang="x-none" sz="2400">
                <a:solidFill>
                  <a:schemeClr val="tx1"/>
                </a:solidFill>
                <a:latin typeface="Arial" charset="0"/>
              </a:defRPr>
            </a:lvl3pPr>
            <a:lvl4pPr marL="1344613"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a:defRPr lang="x-none"/>
            </a:pPr>
            <a:r>
              <a:rPr lang="x-none" sz="1632" baseline="0">
                <a:solidFill>
                  <a:schemeClr val="accent6"/>
                </a:solidFill>
                <a:latin typeface="+mn-lt"/>
                <a:ea typeface="+mn-ea"/>
              </a:rPr>
              <a:t>Unit of measure</a:t>
            </a:r>
          </a:p>
        </p:txBody>
      </p:sp>
      <p:grpSp>
        <p:nvGrpSpPr>
          <p:cNvPr id="4" name="Slide Elements" hidden="1"/>
          <p:cNvGrpSpPr/>
          <p:nvPr userDrawn="1"/>
        </p:nvGrpSpPr>
        <p:grpSpPr bwMode="gray">
          <a:xfrm>
            <a:off x="161987" y="6432273"/>
            <a:ext cx="11725484" cy="333805"/>
            <a:chOff x="119063" y="6304223"/>
            <a:chExt cx="8618537" cy="327160"/>
          </a:xfrm>
        </p:grpSpPr>
        <p:sp>
          <p:nvSpPr>
            <p:cNvPr id="13" name="4. Footnote"/>
            <p:cNvSpPr txBox="1">
              <a:spLocks noChangeArrowheads="1"/>
            </p:cNvSpPr>
            <p:nvPr/>
          </p:nvSpPr>
          <p:spPr bwMode="gray">
            <a:xfrm>
              <a:off x="119063" y="6304223"/>
              <a:ext cx="8618537" cy="125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lang="x-none" sz="2400">
                  <a:solidFill>
                    <a:schemeClr val="tx1"/>
                  </a:solidFill>
                  <a:latin typeface="Arial" charset="0"/>
                </a:defRPr>
              </a:lvl1pPr>
              <a:lvl2pPr marL="1031875" defTabSz="895350">
                <a:defRPr lang="x-none" sz="2400">
                  <a:solidFill>
                    <a:schemeClr val="tx1"/>
                  </a:solidFill>
                  <a:latin typeface="Arial" charset="0"/>
                </a:defRPr>
              </a:lvl2pPr>
              <a:lvl3pPr marL="1217613" defTabSz="895350">
                <a:defRPr lang="x-none" sz="2400">
                  <a:solidFill>
                    <a:schemeClr val="tx1"/>
                  </a:solidFill>
                  <a:latin typeface="Arial" charset="0"/>
                </a:defRPr>
              </a:lvl3pPr>
              <a:lvl4pPr marL="1404938"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a:defRPr lang="x-none"/>
              </a:pPr>
              <a:r>
                <a:rPr lang="x-none" sz="816" baseline="0">
                  <a:solidFill>
                    <a:srgbClr val="808080"/>
                  </a:solidFill>
                  <a:latin typeface="+mn-lt"/>
                  <a:ea typeface="+mn-ea"/>
                </a:rPr>
                <a:t>1 Footnote</a:t>
              </a:r>
            </a:p>
          </p:txBody>
        </p:sp>
        <p:sp>
          <p:nvSpPr>
            <p:cNvPr id="14" name="5. Source"/>
            <p:cNvSpPr>
              <a:spLocks noChangeArrowheads="1"/>
            </p:cNvSpPr>
            <p:nvPr/>
          </p:nvSpPr>
          <p:spPr bwMode="gray">
            <a:xfrm>
              <a:off x="119063" y="6505836"/>
              <a:ext cx="7200000" cy="125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621975" indent="-621975" defTabSz="913526">
                <a:tabLst>
                  <a:tab pos="625214" algn="l"/>
                </a:tabLst>
              </a:pPr>
              <a:r>
                <a:rPr lang="x-none" sz="816" baseline="0">
                  <a:solidFill>
                    <a:srgbClr val="808080"/>
                  </a:solidFill>
                  <a:latin typeface="+mn-lt"/>
                  <a:ea typeface="+mn-ea"/>
                </a:rPr>
                <a:t>SOURCE : Source</a:t>
              </a:r>
            </a:p>
          </p:txBody>
        </p:sp>
      </p:grpSp>
      <p:grpSp>
        <p:nvGrpSpPr>
          <p:cNvPr id="15" name="ACET" hidden="1"/>
          <p:cNvGrpSpPr>
            <a:grpSpLocks/>
          </p:cNvGrpSpPr>
          <p:nvPr/>
        </p:nvGrpSpPr>
        <p:grpSpPr bwMode="gray">
          <a:xfrm>
            <a:off x="1976207" y="1270343"/>
            <a:ext cx="5801188" cy="531276"/>
            <a:chOff x="915" y="702"/>
            <a:chExt cx="2686" cy="328"/>
          </a:xfrm>
        </p:grpSpPr>
        <p:cxnSp>
          <p:nvCxnSpPr>
            <p:cNvPr id="16" name="AutoShape 249"/>
            <p:cNvCxnSpPr>
              <a:cxnSpLocks noChangeShapeType="1"/>
              <a:stCxn id="18" idx="4"/>
              <a:endCxn id="18" idx="6"/>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gray">
            <a:xfrm>
              <a:off x="915" y="702"/>
              <a:ext cx="2686" cy="32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x-none" sz="1632" b="1" baseline="0">
                  <a:solidFill>
                    <a:srgbClr val="000000"/>
                  </a:solidFill>
                  <a:latin typeface="+mn-lt"/>
                  <a:ea typeface="+mn-ea"/>
                </a:rPr>
                <a:t>Title</a:t>
              </a:r>
            </a:p>
            <a:p>
              <a:r>
                <a:rPr lang="x-none" sz="1632" baseline="0">
                  <a:solidFill>
                    <a:srgbClr val="808080"/>
                  </a:solidFill>
                  <a:latin typeface="+mn-lt"/>
                  <a:ea typeface="+mn-ea"/>
                </a:rPr>
                <a:t>Unit of measure</a:t>
              </a:r>
            </a:p>
          </p:txBody>
        </p:sp>
      </p:grpSp>
      <p:grpSp>
        <p:nvGrpSpPr>
          <p:cNvPr id="17" name="McKSticker" hidden="1"/>
          <p:cNvGrpSpPr/>
          <p:nvPr/>
        </p:nvGrpSpPr>
        <p:grpSpPr bwMode="gray">
          <a:xfrm>
            <a:off x="11394697" y="291555"/>
            <a:ext cx="492770" cy="156360"/>
            <a:chOff x="8378576" y="285750"/>
            <a:chExt cx="362199" cy="153247"/>
          </a:xfrm>
        </p:grpSpPr>
        <p:sp>
          <p:nvSpPr>
            <p:cNvPr id="20" name="StickerRectangle"/>
            <p:cNvSpPr>
              <a:spLocks noChangeArrowheads="1"/>
            </p:cNvSpPr>
            <p:nvPr/>
          </p:nvSpPr>
          <p:spPr bwMode="gray">
            <a:xfrm>
              <a:off x="8378576" y="285750"/>
              <a:ext cx="362199" cy="153247"/>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3526">
                <a:buClr>
                  <a:srgbClr val="002960"/>
                </a:buClr>
              </a:pPr>
              <a:r>
                <a:rPr lang="x-none" sz="816" baseline="0">
                  <a:solidFill>
                    <a:schemeClr val="accent6"/>
                  </a:solidFill>
                  <a:latin typeface="+mn-lt"/>
                  <a:ea typeface="+mn-ea"/>
                </a:rPr>
                <a:t>STICKER</a:t>
              </a:r>
            </a:p>
          </p:txBody>
        </p:sp>
        <p:cxnSp>
          <p:nvCxnSpPr>
            <p:cNvPr id="21" name="AutoShape 31"/>
            <p:cNvCxnSpPr>
              <a:cxnSpLocks noChangeShapeType="1"/>
              <a:stCxn id="20" idx="2"/>
              <a:endCxn id="20" idx="4"/>
            </p:cNvCxnSpPr>
            <p:nvPr/>
          </p:nvCxnSpPr>
          <p:spPr bwMode="gray">
            <a:xfrm>
              <a:off x="8378576" y="285750"/>
              <a:ext cx="0" cy="153247"/>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22" name="AutoShape 32"/>
            <p:cNvCxnSpPr>
              <a:cxnSpLocks noChangeShapeType="1"/>
              <a:stCxn id="20" idx="4"/>
              <a:endCxn id="20" idx="6"/>
            </p:cNvCxnSpPr>
            <p:nvPr/>
          </p:nvCxnSpPr>
          <p:spPr bwMode="gray">
            <a:xfrm>
              <a:off x="8378576" y="438997"/>
              <a:ext cx="362199"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sp>
        <p:nvSpPr>
          <p:cNvPr id="24" name="SlideBottomBar" hidden="1"/>
          <p:cNvSpPr/>
          <p:nvPr userDrawn="1"/>
        </p:nvSpPr>
        <p:spPr>
          <a:xfrm>
            <a:off x="11576461" y="6455860"/>
            <a:ext cx="62200" cy="126340"/>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632" baseline="0">
              <a:solidFill>
                <a:schemeClr val="tx1"/>
              </a:solidFill>
              <a:latin typeface="+mn-lt"/>
              <a:ea typeface="+mn-ea"/>
            </a:endParaRPr>
          </a:p>
        </p:txBody>
      </p:sp>
      <p:sp>
        <p:nvSpPr>
          <p:cNvPr id="23" name="doc id" hidden="1"/>
          <p:cNvSpPr>
            <a:spLocks noChangeArrowheads="1"/>
          </p:cNvSpPr>
          <p:nvPr userDrawn="1"/>
        </p:nvSpPr>
        <p:spPr bwMode="auto">
          <a:xfrm>
            <a:off x="10995479" y="51834"/>
            <a:ext cx="894152"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a:endParaRPr lang="x-none" sz="816" baseline="0">
              <a:solidFill>
                <a:srgbClr val="808080"/>
              </a:solidFill>
              <a:latin typeface="+mn-lt"/>
              <a:ea typeface="+mn-ea"/>
            </a:endParaRPr>
          </a:p>
        </p:txBody>
      </p:sp>
      <p:grpSp>
        <p:nvGrpSpPr>
          <p:cNvPr id="26" name="LegendBoxes" hidden="1"/>
          <p:cNvGrpSpPr/>
          <p:nvPr userDrawn="1"/>
        </p:nvGrpSpPr>
        <p:grpSpPr bwMode="gray">
          <a:xfrm>
            <a:off x="10768449" y="285076"/>
            <a:ext cx="875496" cy="1021522"/>
            <a:chOff x="7835905" y="279400"/>
            <a:chExt cx="643513" cy="1001186"/>
          </a:xfrm>
        </p:grpSpPr>
        <p:sp>
          <p:nvSpPr>
            <p:cNvPr id="27" name="RectangleLegend1"/>
            <p:cNvSpPr>
              <a:spLocks noChangeArrowheads="1"/>
            </p:cNvSpPr>
            <p:nvPr/>
          </p:nvSpPr>
          <p:spPr bwMode="gray">
            <a:xfrm>
              <a:off x="7835905" y="290513"/>
              <a:ext cx="165100" cy="160338"/>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baseline="0">
                <a:latin typeface="+mn-lt"/>
                <a:ea typeface="+mn-ea"/>
              </a:endParaRPr>
            </a:p>
          </p:txBody>
        </p:sp>
        <p:sp>
          <p:nvSpPr>
            <p:cNvPr id="28" name="RectangleLegend2"/>
            <p:cNvSpPr>
              <a:spLocks noChangeArrowheads="1"/>
            </p:cNvSpPr>
            <p:nvPr/>
          </p:nvSpPr>
          <p:spPr bwMode="gray">
            <a:xfrm>
              <a:off x="7835905" y="560388"/>
              <a:ext cx="165100" cy="160338"/>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baseline="0">
                <a:latin typeface="+mn-lt"/>
                <a:ea typeface="+mn-ea"/>
              </a:endParaRPr>
            </a:p>
          </p:txBody>
        </p:sp>
        <p:sp>
          <p:nvSpPr>
            <p:cNvPr id="29" name="RectangleLegend3"/>
            <p:cNvSpPr>
              <a:spLocks noChangeArrowheads="1"/>
            </p:cNvSpPr>
            <p:nvPr/>
          </p:nvSpPr>
          <p:spPr bwMode="gray">
            <a:xfrm>
              <a:off x="7835905" y="831851"/>
              <a:ext cx="165100" cy="160338"/>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baseline="0">
                <a:latin typeface="+mn-lt"/>
                <a:ea typeface="+mn-ea"/>
              </a:endParaRPr>
            </a:p>
          </p:txBody>
        </p:sp>
        <p:sp>
          <p:nvSpPr>
            <p:cNvPr id="30" name="RectangleLegend4"/>
            <p:cNvSpPr>
              <a:spLocks noChangeArrowheads="1"/>
            </p:cNvSpPr>
            <p:nvPr/>
          </p:nvSpPr>
          <p:spPr bwMode="gray">
            <a:xfrm>
              <a:off x="7835905" y="1103313"/>
              <a:ext cx="165100" cy="160338"/>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baseline="0">
                <a:latin typeface="+mn-lt"/>
                <a:ea typeface="+mn-ea"/>
              </a:endParaRPr>
            </a:p>
          </p:txBody>
        </p:sp>
        <p:sp>
          <p:nvSpPr>
            <p:cNvPr id="31" name="Legend1"/>
            <p:cNvSpPr>
              <a:spLocks noChangeArrowheads="1"/>
            </p:cNvSpPr>
            <p:nvPr/>
          </p:nvSpPr>
          <p:spPr bwMode="gray">
            <a:xfrm>
              <a:off x="8089905" y="279400"/>
              <a:ext cx="38951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x-none" sz="1224" baseline="0">
                  <a:latin typeface="+mn-lt"/>
                  <a:ea typeface="+mn-ea"/>
                </a:rPr>
                <a:t>Legend</a:t>
              </a:r>
            </a:p>
          </p:txBody>
        </p:sp>
        <p:sp>
          <p:nvSpPr>
            <p:cNvPr id="32" name="Legend2"/>
            <p:cNvSpPr>
              <a:spLocks noChangeArrowheads="1"/>
            </p:cNvSpPr>
            <p:nvPr/>
          </p:nvSpPr>
          <p:spPr bwMode="gray">
            <a:xfrm>
              <a:off x="8089905" y="549275"/>
              <a:ext cx="38951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x-none" sz="1224" baseline="0">
                  <a:latin typeface="+mn-lt"/>
                  <a:ea typeface="+mn-ea"/>
                </a:rPr>
                <a:t>Legend</a:t>
              </a:r>
            </a:p>
          </p:txBody>
        </p:sp>
        <p:sp>
          <p:nvSpPr>
            <p:cNvPr id="33" name="Legend3"/>
            <p:cNvSpPr>
              <a:spLocks noChangeArrowheads="1"/>
            </p:cNvSpPr>
            <p:nvPr/>
          </p:nvSpPr>
          <p:spPr bwMode="gray">
            <a:xfrm>
              <a:off x="8089905" y="820738"/>
              <a:ext cx="38951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x-none" sz="1224" baseline="0">
                  <a:latin typeface="+mn-lt"/>
                  <a:ea typeface="+mn-ea"/>
                </a:rPr>
                <a:t>Legend</a:t>
              </a:r>
            </a:p>
          </p:txBody>
        </p:sp>
        <p:sp>
          <p:nvSpPr>
            <p:cNvPr id="34" name="Legend4"/>
            <p:cNvSpPr>
              <a:spLocks noChangeArrowheads="1"/>
            </p:cNvSpPr>
            <p:nvPr/>
          </p:nvSpPr>
          <p:spPr bwMode="gray">
            <a:xfrm>
              <a:off x="8089905" y="1092201"/>
              <a:ext cx="38951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x-none" sz="1224" baseline="0">
                  <a:latin typeface="+mn-lt"/>
                  <a:ea typeface="+mn-ea"/>
                </a:rPr>
                <a:t>Legend</a:t>
              </a:r>
            </a:p>
          </p:txBody>
        </p:sp>
      </p:grpSp>
      <p:grpSp>
        <p:nvGrpSpPr>
          <p:cNvPr id="35" name="LegendLines" hidden="1"/>
          <p:cNvGrpSpPr/>
          <p:nvPr userDrawn="1"/>
        </p:nvGrpSpPr>
        <p:grpSpPr bwMode="gray">
          <a:xfrm>
            <a:off x="10349684" y="285076"/>
            <a:ext cx="1294495" cy="749405"/>
            <a:chOff x="7540629" y="279400"/>
            <a:chExt cx="951487" cy="734486"/>
          </a:xfrm>
        </p:grpSpPr>
        <p:sp>
          <p:nvSpPr>
            <p:cNvPr id="36" name="LineLegend1"/>
            <p:cNvSpPr>
              <a:spLocks noChangeShapeType="1"/>
            </p:cNvSpPr>
            <p:nvPr/>
          </p:nvSpPr>
          <p:spPr bwMode="gray">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x-none" sz="1632" baseline="0">
                <a:latin typeface="+mn-lt"/>
                <a:ea typeface="+mn-ea"/>
              </a:endParaRPr>
            </a:p>
          </p:txBody>
        </p:sp>
        <p:sp>
          <p:nvSpPr>
            <p:cNvPr id="37" name="LineLegend2"/>
            <p:cNvSpPr>
              <a:spLocks noChangeShapeType="1"/>
            </p:cNvSpPr>
            <p:nvPr/>
          </p:nvSpPr>
          <p:spPr bwMode="gray">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x-none" sz="1632" baseline="0">
                <a:latin typeface="+mn-lt"/>
                <a:ea typeface="+mn-ea"/>
              </a:endParaRPr>
            </a:p>
          </p:txBody>
        </p:sp>
        <p:sp>
          <p:nvSpPr>
            <p:cNvPr id="38" name="LineLegend3"/>
            <p:cNvSpPr>
              <a:spLocks noChangeShapeType="1"/>
            </p:cNvSpPr>
            <p:nvPr/>
          </p:nvSpPr>
          <p:spPr bwMode="gray">
            <a:xfrm>
              <a:off x="7540629" y="915988"/>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x-none" sz="1632" baseline="0">
                <a:latin typeface="+mn-lt"/>
                <a:ea typeface="+mn-ea"/>
              </a:endParaRPr>
            </a:p>
          </p:txBody>
        </p:sp>
        <p:sp>
          <p:nvSpPr>
            <p:cNvPr id="39" name="Legend1"/>
            <p:cNvSpPr>
              <a:spLocks noChangeArrowheads="1"/>
            </p:cNvSpPr>
            <p:nvPr/>
          </p:nvSpPr>
          <p:spPr bwMode="gray">
            <a:xfrm>
              <a:off x="8102604" y="279400"/>
              <a:ext cx="389512"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x-none" sz="1224" baseline="0">
                  <a:latin typeface="+mn-lt"/>
                  <a:ea typeface="+mn-ea"/>
                </a:rPr>
                <a:t>Legend</a:t>
              </a:r>
            </a:p>
          </p:txBody>
        </p:sp>
        <p:sp>
          <p:nvSpPr>
            <p:cNvPr id="40" name="Legend2"/>
            <p:cNvSpPr>
              <a:spLocks noChangeArrowheads="1"/>
            </p:cNvSpPr>
            <p:nvPr/>
          </p:nvSpPr>
          <p:spPr bwMode="gray">
            <a:xfrm>
              <a:off x="8102604" y="546100"/>
              <a:ext cx="389512"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x-none" sz="1224" baseline="0">
                  <a:latin typeface="+mn-lt"/>
                  <a:ea typeface="+mn-ea"/>
                </a:rPr>
                <a:t>Legend</a:t>
              </a:r>
            </a:p>
          </p:txBody>
        </p:sp>
        <p:sp>
          <p:nvSpPr>
            <p:cNvPr id="41" name="Legend3"/>
            <p:cNvSpPr>
              <a:spLocks noChangeArrowheads="1"/>
            </p:cNvSpPr>
            <p:nvPr/>
          </p:nvSpPr>
          <p:spPr bwMode="gray">
            <a:xfrm>
              <a:off x="8102604" y="825501"/>
              <a:ext cx="389512"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x-none" sz="1224" baseline="0">
                  <a:latin typeface="+mn-lt"/>
                  <a:ea typeface="+mn-ea"/>
                </a:rPr>
                <a:t>Legend</a:t>
              </a:r>
            </a:p>
          </p:txBody>
        </p:sp>
      </p:grpSp>
      <p:grpSp>
        <p:nvGrpSpPr>
          <p:cNvPr id="42" name="LegendMoons" hidden="1"/>
          <p:cNvGrpSpPr/>
          <p:nvPr userDrawn="1"/>
        </p:nvGrpSpPr>
        <p:grpSpPr bwMode="gray">
          <a:xfrm>
            <a:off x="10677736" y="255920"/>
            <a:ext cx="966208" cy="1333054"/>
            <a:chOff x="7769225" y="250825"/>
            <a:chExt cx="710188" cy="1306516"/>
          </a:xfrm>
        </p:grpSpPr>
        <p:grpSp>
          <p:nvGrpSpPr>
            <p:cNvPr id="43" name="MoonLegend1"/>
            <p:cNvGrpSpPr>
              <a:grpSpLocks noChangeAspect="1"/>
            </p:cNvGrpSpPr>
            <p:nvPr>
              <p:custDataLst>
                <p:tags r:id="rId7"/>
              </p:custDataLst>
            </p:nvPr>
          </p:nvGrpSpPr>
          <p:grpSpPr bwMode="gray">
            <a:xfrm>
              <a:off x="7769225" y="250825"/>
              <a:ext cx="209550" cy="209551"/>
              <a:chOff x="4533" y="183"/>
              <a:chExt cx="144" cy="144"/>
            </a:xfrm>
          </p:grpSpPr>
          <p:sp>
            <p:nvSpPr>
              <p:cNvPr id="61" name="Oval 38"/>
              <p:cNvSpPr>
                <a:spLocks noChangeAspect="1" noChangeArrowheads="1"/>
              </p:cNvSpPr>
              <p:nvPr>
                <p:custDataLst>
                  <p:tags r:id="rId20"/>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baseline="0">
                  <a:latin typeface="+mn-lt"/>
                  <a:ea typeface="+mn-ea"/>
                </a:endParaRPr>
              </a:p>
            </p:txBody>
          </p:sp>
          <p:sp>
            <p:nvSpPr>
              <p:cNvPr id="62" name="Arc 39"/>
              <p:cNvSpPr>
                <a:spLocks noChangeAspect="1"/>
              </p:cNvSpPr>
              <p:nvPr>
                <p:custDataLst>
                  <p:tags r:id="rId21"/>
                </p:custDataLst>
              </p:nvPr>
            </p:nvSpPr>
            <p:spPr bwMode="gray">
              <a:xfrm>
                <a:off x="4533" y="183"/>
                <a:ext cx="144" cy="144"/>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baseline="0">
                  <a:latin typeface="+mn-lt"/>
                  <a:ea typeface="+mn-ea"/>
                </a:endParaRPr>
              </a:p>
            </p:txBody>
          </p:sp>
        </p:grpSp>
        <p:grpSp>
          <p:nvGrpSpPr>
            <p:cNvPr id="44" name="MoonLegend2"/>
            <p:cNvGrpSpPr>
              <a:grpSpLocks noChangeAspect="1"/>
            </p:cNvGrpSpPr>
            <p:nvPr>
              <p:custDataLst>
                <p:tags r:id="rId8"/>
              </p:custDataLst>
            </p:nvPr>
          </p:nvGrpSpPr>
          <p:grpSpPr bwMode="gray">
            <a:xfrm>
              <a:off x="7769225" y="525066"/>
              <a:ext cx="209550" cy="209551"/>
              <a:chOff x="1694" y="2044"/>
              <a:chExt cx="160" cy="160"/>
            </a:xfrm>
          </p:grpSpPr>
          <p:sp>
            <p:nvSpPr>
              <p:cNvPr id="59" name="Oval 41"/>
              <p:cNvSpPr>
                <a:spLocks noChangeAspect="1" noChangeArrowheads="1"/>
              </p:cNvSpPr>
              <p:nvPr>
                <p:custDataLst>
                  <p:tags r:id="rId18"/>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baseline="0">
                  <a:latin typeface="+mn-lt"/>
                  <a:ea typeface="+mn-ea"/>
                </a:endParaRPr>
              </a:p>
            </p:txBody>
          </p:sp>
          <p:sp>
            <p:nvSpPr>
              <p:cNvPr id="60" name="Arc 42"/>
              <p:cNvSpPr>
                <a:spLocks noChangeAspect="1"/>
              </p:cNvSpPr>
              <p:nvPr>
                <p:custDataLst>
                  <p:tags r:id="rId19"/>
                </p:custDataLst>
              </p:nvPr>
            </p:nvSpPr>
            <p:spPr bwMode="gray">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baseline="0">
                  <a:latin typeface="+mn-lt"/>
                  <a:ea typeface="+mn-ea"/>
                </a:endParaRPr>
              </a:p>
            </p:txBody>
          </p:sp>
        </p:grpSp>
        <p:grpSp>
          <p:nvGrpSpPr>
            <p:cNvPr id="45" name="MoonLegend4"/>
            <p:cNvGrpSpPr>
              <a:grpSpLocks noChangeAspect="1"/>
            </p:cNvGrpSpPr>
            <p:nvPr>
              <p:custDataLst>
                <p:tags r:id="rId9"/>
              </p:custDataLst>
            </p:nvPr>
          </p:nvGrpSpPr>
          <p:grpSpPr bwMode="gray">
            <a:xfrm>
              <a:off x="7769225" y="1073548"/>
              <a:ext cx="209550" cy="209551"/>
              <a:chOff x="4495" y="1198"/>
              <a:chExt cx="160" cy="160"/>
            </a:xfrm>
          </p:grpSpPr>
          <p:sp>
            <p:nvSpPr>
              <p:cNvPr id="57" name="Oval 47"/>
              <p:cNvSpPr>
                <a:spLocks noChangeAspect="1" noChangeArrowheads="1"/>
              </p:cNvSpPr>
              <p:nvPr>
                <p:custDataLst>
                  <p:tags r:id="rId16"/>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baseline="0">
                  <a:latin typeface="+mn-lt"/>
                  <a:ea typeface="+mn-ea"/>
                </a:endParaRPr>
              </a:p>
            </p:txBody>
          </p:sp>
          <p:sp>
            <p:nvSpPr>
              <p:cNvPr id="58" name="Arc 48"/>
              <p:cNvSpPr>
                <a:spLocks noChangeAspect="1"/>
              </p:cNvSpPr>
              <p:nvPr>
                <p:custDataLst>
                  <p:tags r:id="rId17"/>
                </p:custDataLst>
              </p:nvPr>
            </p:nvSpPr>
            <p:spPr bwMode="gray">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baseline="0">
                  <a:latin typeface="+mn-lt"/>
                  <a:ea typeface="+mn-ea"/>
                </a:endParaRPr>
              </a:p>
            </p:txBody>
          </p:sp>
        </p:grpSp>
        <p:grpSp>
          <p:nvGrpSpPr>
            <p:cNvPr id="46" name="MoonLegend5"/>
            <p:cNvGrpSpPr>
              <a:grpSpLocks noChangeAspect="1"/>
            </p:cNvGrpSpPr>
            <p:nvPr>
              <p:custDataLst>
                <p:tags r:id="rId10"/>
              </p:custDataLst>
            </p:nvPr>
          </p:nvGrpSpPr>
          <p:grpSpPr bwMode="gray">
            <a:xfrm>
              <a:off x="7769225" y="1347790"/>
              <a:ext cx="209550" cy="209551"/>
              <a:chOff x="4495" y="1440"/>
              <a:chExt cx="160" cy="160"/>
            </a:xfrm>
          </p:grpSpPr>
          <p:sp>
            <p:nvSpPr>
              <p:cNvPr id="55" name="Oval 50"/>
              <p:cNvSpPr>
                <a:spLocks noChangeAspect="1" noChangeArrowheads="1"/>
              </p:cNvSpPr>
              <p:nvPr>
                <p:custDataLst>
                  <p:tags r:id="rId14"/>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baseline="0">
                  <a:latin typeface="+mn-lt"/>
                  <a:ea typeface="+mn-ea"/>
                </a:endParaRPr>
              </a:p>
            </p:txBody>
          </p:sp>
          <p:sp>
            <p:nvSpPr>
              <p:cNvPr id="56" name="Oval 51"/>
              <p:cNvSpPr>
                <a:spLocks noChangeAspect="1" noChangeArrowheads="1"/>
              </p:cNvSpPr>
              <p:nvPr>
                <p:custDataLst>
                  <p:tags r:id="rId15"/>
                </p:custDataLst>
              </p:nvPr>
            </p:nvSpPr>
            <p:spPr bwMode="gray">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baseline="0">
                  <a:latin typeface="+mn-lt"/>
                  <a:ea typeface="+mn-ea"/>
                </a:endParaRPr>
              </a:p>
            </p:txBody>
          </p:sp>
        </p:grpSp>
        <p:grpSp>
          <p:nvGrpSpPr>
            <p:cNvPr id="47" name="MoonLegend3"/>
            <p:cNvGrpSpPr>
              <a:grpSpLocks noChangeAspect="1"/>
            </p:cNvGrpSpPr>
            <p:nvPr>
              <p:custDataLst>
                <p:tags r:id="rId11"/>
              </p:custDataLst>
            </p:nvPr>
          </p:nvGrpSpPr>
          <p:grpSpPr bwMode="gray">
            <a:xfrm>
              <a:off x="7769225" y="799307"/>
              <a:ext cx="209550" cy="209551"/>
              <a:chOff x="4495" y="1198"/>
              <a:chExt cx="160" cy="160"/>
            </a:xfrm>
          </p:grpSpPr>
          <p:sp>
            <p:nvSpPr>
              <p:cNvPr id="53" name="Oval 47"/>
              <p:cNvSpPr>
                <a:spLocks noChangeAspect="1" noChangeArrowheads="1"/>
              </p:cNvSpPr>
              <p:nvPr>
                <p:custDataLst>
                  <p:tags r:id="rId12"/>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baseline="0">
                  <a:latin typeface="+mn-lt"/>
                  <a:ea typeface="+mn-ea"/>
                </a:endParaRPr>
              </a:p>
            </p:txBody>
          </p:sp>
          <p:sp>
            <p:nvSpPr>
              <p:cNvPr id="54" name="Arc 48"/>
              <p:cNvSpPr>
                <a:spLocks noChangeAspect="1"/>
              </p:cNvSpPr>
              <p:nvPr>
                <p:custDataLst>
                  <p:tags r:id="rId13"/>
                </p:custDataLst>
              </p:nvPr>
            </p:nvSpPr>
            <p:spPr bwMode="gray">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baseline="0">
                  <a:latin typeface="+mn-lt"/>
                  <a:ea typeface="+mn-ea"/>
                </a:endParaRPr>
              </a:p>
            </p:txBody>
          </p:sp>
        </p:grpSp>
        <p:sp>
          <p:nvSpPr>
            <p:cNvPr id="48" name="Legend1"/>
            <p:cNvSpPr>
              <a:spLocks noChangeArrowheads="1"/>
            </p:cNvSpPr>
            <p:nvPr/>
          </p:nvSpPr>
          <p:spPr bwMode="gray">
            <a:xfrm>
              <a:off x="8089900" y="263525"/>
              <a:ext cx="38951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x-none" sz="1224" baseline="0">
                  <a:latin typeface="+mn-lt"/>
                  <a:ea typeface="+mn-ea"/>
                </a:rPr>
                <a:t>Legend</a:t>
              </a:r>
            </a:p>
          </p:txBody>
        </p:sp>
        <p:sp>
          <p:nvSpPr>
            <p:cNvPr id="49" name="Legend2"/>
            <p:cNvSpPr>
              <a:spLocks noChangeArrowheads="1"/>
            </p:cNvSpPr>
            <p:nvPr/>
          </p:nvSpPr>
          <p:spPr bwMode="gray">
            <a:xfrm>
              <a:off x="8089900" y="538163"/>
              <a:ext cx="38951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x-none" sz="1224" baseline="0">
                  <a:latin typeface="+mn-lt"/>
                  <a:ea typeface="+mn-ea"/>
                </a:rPr>
                <a:t>Legend</a:t>
              </a:r>
            </a:p>
          </p:txBody>
        </p:sp>
        <p:sp>
          <p:nvSpPr>
            <p:cNvPr id="50" name="Legend3"/>
            <p:cNvSpPr>
              <a:spLocks noChangeArrowheads="1"/>
            </p:cNvSpPr>
            <p:nvPr/>
          </p:nvSpPr>
          <p:spPr bwMode="gray">
            <a:xfrm>
              <a:off x="8089900" y="812802"/>
              <a:ext cx="38951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x-none" sz="1224" baseline="0">
                  <a:latin typeface="+mn-lt"/>
                  <a:ea typeface="+mn-ea"/>
                </a:rPr>
                <a:t>Legend</a:t>
              </a:r>
            </a:p>
          </p:txBody>
        </p:sp>
        <p:sp>
          <p:nvSpPr>
            <p:cNvPr id="51" name="Legend4"/>
            <p:cNvSpPr>
              <a:spLocks noChangeArrowheads="1"/>
            </p:cNvSpPr>
            <p:nvPr/>
          </p:nvSpPr>
          <p:spPr bwMode="gray">
            <a:xfrm>
              <a:off x="8089900" y="1084265"/>
              <a:ext cx="38951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x-none" sz="1224" baseline="0">
                  <a:latin typeface="+mn-lt"/>
                  <a:ea typeface="+mn-ea"/>
                </a:rPr>
                <a:t>Legend</a:t>
              </a:r>
            </a:p>
          </p:txBody>
        </p:sp>
        <p:sp>
          <p:nvSpPr>
            <p:cNvPr id="52" name="Legend5"/>
            <p:cNvSpPr>
              <a:spLocks noChangeArrowheads="1"/>
            </p:cNvSpPr>
            <p:nvPr/>
          </p:nvSpPr>
          <p:spPr bwMode="gray">
            <a:xfrm>
              <a:off x="8089900" y="1360490"/>
              <a:ext cx="38951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x-none" sz="1224" baseline="0">
                  <a:latin typeface="+mn-lt"/>
                  <a:ea typeface="+mn-ea"/>
                </a:rPr>
                <a:t>Legend</a:t>
              </a:r>
            </a:p>
          </p:txBody>
        </p:sp>
      </p:grpSp>
    </p:spTree>
    <p:extLst>
      <p:ext uri="{BB962C8B-B14F-4D97-AF65-F5344CB8AC3E}">
        <p14:creationId xmlns:p14="http://schemas.microsoft.com/office/powerpoint/2010/main" val="221036792"/>
      </p:ext>
    </p:extLst>
  </p:cSld>
  <p:clrMap bg1="lt1" tx1="dk1" bg2="lt2" tx2="dk2" accent1="accent1" accent2="accent2" accent3="accent3" accent4="accent4" accent5="accent5" accent6="accent6" hlink="hlink" folHlink="folHlink"/>
  <p:sldLayoutIdLst>
    <p:sldLayoutId id="2147483755" r:id="rId1"/>
    <p:sldLayoutId id="2147483756" r:id="rId2"/>
  </p:sldLayoutIdLst>
  <p:hf hdr="0" ftr="0" dt="0"/>
  <p:txStyles>
    <p:titleStyle>
      <a:lvl1pPr algn="l" defTabSz="913526" rtl="0" eaLnBrk="1" fontAlgn="base" hangingPunct="1">
        <a:spcBef>
          <a:spcPct val="0"/>
        </a:spcBef>
        <a:spcAft>
          <a:spcPct val="0"/>
        </a:spcAft>
        <a:tabLst>
          <a:tab pos="275353" algn="l"/>
        </a:tabLst>
        <a:defRPr lang="x-none" sz="2041" b="0" baseline="0">
          <a:solidFill>
            <a:srgbClr val="28807C"/>
          </a:solidFill>
          <a:latin typeface="+mj-lt"/>
          <a:ea typeface="+mj-ea"/>
          <a:cs typeface="+mj-cs"/>
        </a:defRPr>
      </a:lvl1pPr>
      <a:lvl2pPr algn="l" defTabSz="913526" rtl="0" eaLnBrk="1" fontAlgn="base" hangingPunct="1">
        <a:spcBef>
          <a:spcPct val="0"/>
        </a:spcBef>
        <a:spcAft>
          <a:spcPct val="0"/>
        </a:spcAft>
        <a:defRPr lang="x-none" sz="1939" b="1">
          <a:solidFill>
            <a:schemeClr val="tx2"/>
          </a:solidFill>
          <a:latin typeface="Arial" charset="0"/>
        </a:defRPr>
      </a:lvl2pPr>
      <a:lvl3pPr algn="l" defTabSz="913526" rtl="0" eaLnBrk="1" fontAlgn="base" hangingPunct="1">
        <a:spcBef>
          <a:spcPct val="0"/>
        </a:spcBef>
        <a:spcAft>
          <a:spcPct val="0"/>
        </a:spcAft>
        <a:defRPr lang="x-none" sz="1939" b="1">
          <a:solidFill>
            <a:schemeClr val="tx2"/>
          </a:solidFill>
          <a:latin typeface="Arial" charset="0"/>
        </a:defRPr>
      </a:lvl3pPr>
      <a:lvl4pPr algn="l" defTabSz="913526" rtl="0" eaLnBrk="1" fontAlgn="base" hangingPunct="1">
        <a:spcBef>
          <a:spcPct val="0"/>
        </a:spcBef>
        <a:spcAft>
          <a:spcPct val="0"/>
        </a:spcAft>
        <a:defRPr lang="x-none" sz="1939" b="1">
          <a:solidFill>
            <a:schemeClr val="tx2"/>
          </a:solidFill>
          <a:latin typeface="Arial" charset="0"/>
        </a:defRPr>
      </a:lvl4pPr>
      <a:lvl5pPr algn="l" defTabSz="913526" rtl="0" eaLnBrk="1" fontAlgn="base" hangingPunct="1">
        <a:spcBef>
          <a:spcPct val="0"/>
        </a:spcBef>
        <a:spcAft>
          <a:spcPct val="0"/>
        </a:spcAft>
        <a:defRPr lang="x-none" sz="1939" b="1">
          <a:solidFill>
            <a:schemeClr val="tx2"/>
          </a:solidFill>
          <a:latin typeface="Arial" charset="0"/>
        </a:defRPr>
      </a:lvl5pPr>
      <a:lvl6pPr marL="466481" algn="l" defTabSz="913526" rtl="0" eaLnBrk="1" fontAlgn="base" hangingPunct="1">
        <a:spcBef>
          <a:spcPct val="0"/>
        </a:spcBef>
        <a:spcAft>
          <a:spcPct val="0"/>
        </a:spcAft>
        <a:defRPr lang="x-none" sz="1939" b="1">
          <a:solidFill>
            <a:schemeClr val="tx2"/>
          </a:solidFill>
          <a:latin typeface="Arial" charset="0"/>
        </a:defRPr>
      </a:lvl6pPr>
      <a:lvl7pPr marL="932962" algn="l" defTabSz="913526" rtl="0" eaLnBrk="1" fontAlgn="base" hangingPunct="1">
        <a:spcBef>
          <a:spcPct val="0"/>
        </a:spcBef>
        <a:spcAft>
          <a:spcPct val="0"/>
        </a:spcAft>
        <a:defRPr lang="x-none" sz="1939" b="1">
          <a:solidFill>
            <a:schemeClr val="tx2"/>
          </a:solidFill>
          <a:latin typeface="Arial" charset="0"/>
        </a:defRPr>
      </a:lvl7pPr>
      <a:lvl8pPr marL="1399443" algn="l" defTabSz="913526" rtl="0" eaLnBrk="1" fontAlgn="base" hangingPunct="1">
        <a:spcBef>
          <a:spcPct val="0"/>
        </a:spcBef>
        <a:spcAft>
          <a:spcPct val="0"/>
        </a:spcAft>
        <a:defRPr lang="x-none" sz="1939" b="1">
          <a:solidFill>
            <a:schemeClr val="tx2"/>
          </a:solidFill>
          <a:latin typeface="Arial" charset="0"/>
        </a:defRPr>
      </a:lvl8pPr>
      <a:lvl9pPr marL="1865925" algn="l" defTabSz="913526" rtl="0" eaLnBrk="1" fontAlgn="base" hangingPunct="1">
        <a:spcBef>
          <a:spcPct val="0"/>
        </a:spcBef>
        <a:spcAft>
          <a:spcPct val="0"/>
        </a:spcAft>
        <a:defRPr lang="x-none" sz="1939"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buSzPct val="100000"/>
        <a:defRPr lang="x-none" sz="1428"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lang="x-none" sz="1428"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lang="x-none" sz="1428"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lang="x-none" sz="1428"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lang="x-none" sz="1428"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9pPr>
    </p:bodyStyle>
    <p:otherStyle>
      <a:defPPr>
        <a:defRPr lang="x-none"/>
      </a:defPPr>
      <a:lvl1pPr marL="0" algn="l" defTabSz="932962" rtl="0" eaLnBrk="1" latinLnBrk="0" hangingPunct="1">
        <a:defRPr lang="x-none" sz="1837" kern="1200">
          <a:solidFill>
            <a:schemeClr val="tx1"/>
          </a:solidFill>
          <a:latin typeface="+mn-lt"/>
          <a:ea typeface="+mn-ea"/>
          <a:cs typeface="+mn-cs"/>
        </a:defRPr>
      </a:lvl1pPr>
      <a:lvl2pPr marL="466481" algn="l" defTabSz="932962" rtl="0" eaLnBrk="1" latinLnBrk="0" hangingPunct="1">
        <a:defRPr lang="x-none" sz="1837" kern="1200">
          <a:solidFill>
            <a:schemeClr val="tx1"/>
          </a:solidFill>
          <a:latin typeface="+mn-lt"/>
          <a:ea typeface="+mn-ea"/>
          <a:cs typeface="+mn-cs"/>
        </a:defRPr>
      </a:lvl2pPr>
      <a:lvl3pPr marL="932962" algn="l" defTabSz="932962" rtl="0" eaLnBrk="1" latinLnBrk="0" hangingPunct="1">
        <a:defRPr lang="x-none" sz="1837" kern="1200">
          <a:solidFill>
            <a:schemeClr val="tx1"/>
          </a:solidFill>
          <a:latin typeface="+mn-lt"/>
          <a:ea typeface="+mn-ea"/>
          <a:cs typeface="+mn-cs"/>
        </a:defRPr>
      </a:lvl3pPr>
      <a:lvl4pPr marL="1399443" algn="l" defTabSz="932962" rtl="0" eaLnBrk="1" latinLnBrk="0" hangingPunct="1">
        <a:defRPr lang="x-none" sz="1837" kern="1200">
          <a:solidFill>
            <a:schemeClr val="tx1"/>
          </a:solidFill>
          <a:latin typeface="+mn-lt"/>
          <a:ea typeface="+mn-ea"/>
          <a:cs typeface="+mn-cs"/>
        </a:defRPr>
      </a:lvl4pPr>
      <a:lvl5pPr marL="1865925" algn="l" defTabSz="932962" rtl="0" eaLnBrk="1" latinLnBrk="0" hangingPunct="1">
        <a:defRPr lang="x-none" sz="1837" kern="1200">
          <a:solidFill>
            <a:schemeClr val="tx1"/>
          </a:solidFill>
          <a:latin typeface="+mn-lt"/>
          <a:ea typeface="+mn-ea"/>
          <a:cs typeface="+mn-cs"/>
        </a:defRPr>
      </a:lvl5pPr>
      <a:lvl6pPr marL="2332406" algn="l" defTabSz="932962" rtl="0" eaLnBrk="1" latinLnBrk="0" hangingPunct="1">
        <a:defRPr lang="x-none" sz="1837" kern="1200">
          <a:solidFill>
            <a:schemeClr val="tx1"/>
          </a:solidFill>
          <a:latin typeface="+mn-lt"/>
          <a:ea typeface="+mn-ea"/>
          <a:cs typeface="+mn-cs"/>
        </a:defRPr>
      </a:lvl6pPr>
      <a:lvl7pPr marL="2798887" algn="l" defTabSz="932962" rtl="0" eaLnBrk="1" latinLnBrk="0" hangingPunct="1">
        <a:defRPr lang="x-none" sz="1837" kern="1200">
          <a:solidFill>
            <a:schemeClr val="tx1"/>
          </a:solidFill>
          <a:latin typeface="+mn-lt"/>
          <a:ea typeface="+mn-ea"/>
          <a:cs typeface="+mn-cs"/>
        </a:defRPr>
      </a:lvl7pPr>
      <a:lvl8pPr marL="3265368" algn="l" defTabSz="932962" rtl="0" eaLnBrk="1" latinLnBrk="0" hangingPunct="1">
        <a:defRPr lang="x-none" sz="1837" kern="1200">
          <a:solidFill>
            <a:schemeClr val="tx1"/>
          </a:solidFill>
          <a:latin typeface="+mn-lt"/>
          <a:ea typeface="+mn-ea"/>
          <a:cs typeface="+mn-cs"/>
        </a:defRPr>
      </a:lvl8pPr>
      <a:lvl9pPr marL="3731849" algn="l" defTabSz="932962" rtl="0" eaLnBrk="1" latinLnBrk="0" hangingPunct="1">
        <a:defRPr lang="x-none" sz="1837"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36.xml"/><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tags" Target="../tags/tag123.xml"/><Relationship Id="rId7" Type="http://schemas.openxmlformats.org/officeDocument/2006/relationships/image" Target="../media/image12.emf"/><Relationship Id="rId2" Type="http://schemas.openxmlformats.org/officeDocument/2006/relationships/tags" Target="../tags/tag122.xml"/><Relationship Id="rId1" Type="http://schemas.openxmlformats.org/officeDocument/2006/relationships/vmlDrawing" Target="../drawings/vmlDrawing15.vml"/><Relationship Id="rId6" Type="http://schemas.openxmlformats.org/officeDocument/2006/relationships/oleObject" Target="../embeddings/oleObject14.bin"/><Relationship Id="rId5" Type="http://schemas.openxmlformats.org/officeDocument/2006/relationships/notesSlide" Target="../notesSlides/notesSlide12.xml"/><Relationship Id="rId4"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tags" Target="../tags/tag125.xml"/><Relationship Id="rId7" Type="http://schemas.openxmlformats.org/officeDocument/2006/relationships/image" Target="../media/image21.emf"/><Relationship Id="rId2" Type="http://schemas.openxmlformats.org/officeDocument/2006/relationships/tags" Target="../tags/tag124.xml"/><Relationship Id="rId1" Type="http://schemas.openxmlformats.org/officeDocument/2006/relationships/vmlDrawing" Target="../drawings/vmlDrawing16.vml"/><Relationship Id="rId6" Type="http://schemas.openxmlformats.org/officeDocument/2006/relationships/oleObject" Target="../embeddings/oleObject15.bin"/><Relationship Id="rId5" Type="http://schemas.openxmlformats.org/officeDocument/2006/relationships/notesSlide" Target="../notesSlides/notesSlide13.xml"/><Relationship Id="rId4"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tags" Target="../tags/tag127.xml"/><Relationship Id="rId7" Type="http://schemas.openxmlformats.org/officeDocument/2006/relationships/oleObject" Target="../embeddings/oleObject16.bin"/><Relationship Id="rId2" Type="http://schemas.openxmlformats.org/officeDocument/2006/relationships/tags" Target="../tags/tag126.xml"/><Relationship Id="rId1" Type="http://schemas.openxmlformats.org/officeDocument/2006/relationships/vmlDrawing" Target="../drawings/vmlDrawing17.vml"/><Relationship Id="rId6" Type="http://schemas.openxmlformats.org/officeDocument/2006/relationships/notesSlide" Target="../notesSlides/notesSlide14.xml"/><Relationship Id="rId11" Type="http://schemas.openxmlformats.org/officeDocument/2006/relationships/image" Target="../media/image24.png"/><Relationship Id="rId5" Type="http://schemas.openxmlformats.org/officeDocument/2006/relationships/slideLayout" Target="../slideLayouts/slideLayout18.xml"/><Relationship Id="rId10" Type="http://schemas.openxmlformats.org/officeDocument/2006/relationships/image" Target="../media/image23.png"/><Relationship Id="rId4" Type="http://schemas.openxmlformats.org/officeDocument/2006/relationships/tags" Target="../tags/tag128.xml"/><Relationship Id="rId9" Type="http://schemas.openxmlformats.org/officeDocument/2006/relationships/image" Target="../media/image22.emf"/></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tags" Target="../tags/tag130.xml"/><Relationship Id="rId7" Type="http://schemas.openxmlformats.org/officeDocument/2006/relationships/image" Target="../media/image25.emf"/><Relationship Id="rId2" Type="http://schemas.openxmlformats.org/officeDocument/2006/relationships/tags" Target="../tags/tag129.xml"/><Relationship Id="rId1" Type="http://schemas.openxmlformats.org/officeDocument/2006/relationships/vmlDrawing" Target="../drawings/vmlDrawing18.vml"/><Relationship Id="rId6" Type="http://schemas.openxmlformats.org/officeDocument/2006/relationships/oleObject" Target="../embeddings/oleObject17.bin"/><Relationship Id="rId5" Type="http://schemas.openxmlformats.org/officeDocument/2006/relationships/notesSlide" Target="../notesSlides/notesSlide17.xml"/><Relationship Id="rId4"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microsoft.com/office/2018/10/relationships/comments" Target="../comments/modernComment_1746_603BD699.xml"/><Relationship Id="rId2" Type="http://schemas.openxmlformats.org/officeDocument/2006/relationships/notesSlide" Target="../notesSlides/notesSlide19.xml"/><Relationship Id="rId1" Type="http://schemas.openxmlformats.org/officeDocument/2006/relationships/slideLayout" Target="../slideLayouts/slideLayout21.xml"/><Relationship Id="rId5" Type="http://schemas.openxmlformats.org/officeDocument/2006/relationships/image" Target="../media/image27.png"/><Relationship Id="rId4" Type="http://schemas.microsoft.com/office/2014/relationships/chartEx" Target="../charts/chartEx1.xml"/></Relationships>
</file>

<file path=ppt/slides/_rels/slide23.xml.rels><?xml version="1.0" encoding="UTF-8" standalone="yes"?>
<Relationships xmlns="http://schemas.openxmlformats.org/package/2006/relationships"><Relationship Id="rId3" Type="http://schemas.openxmlformats.org/officeDocument/2006/relationships/tags" Target="../tags/tag132.xml"/><Relationship Id="rId7" Type="http://schemas.openxmlformats.org/officeDocument/2006/relationships/image" Target="../media/image12.emf"/><Relationship Id="rId2" Type="http://schemas.openxmlformats.org/officeDocument/2006/relationships/tags" Target="../tags/tag131.xml"/><Relationship Id="rId1" Type="http://schemas.openxmlformats.org/officeDocument/2006/relationships/vmlDrawing" Target="../drawings/vmlDrawing19.vml"/><Relationship Id="rId6" Type="http://schemas.openxmlformats.org/officeDocument/2006/relationships/oleObject" Target="../embeddings/oleObject18.bin"/><Relationship Id="rId5" Type="http://schemas.openxmlformats.org/officeDocument/2006/relationships/notesSlide" Target="../notesSlides/notesSlide20.xml"/><Relationship Id="rId4"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3" Type="http://schemas.openxmlformats.org/officeDocument/2006/relationships/tags" Target="../tags/tag134.xml"/><Relationship Id="rId7" Type="http://schemas.openxmlformats.org/officeDocument/2006/relationships/image" Target="../media/image25.emf"/><Relationship Id="rId2" Type="http://schemas.openxmlformats.org/officeDocument/2006/relationships/tags" Target="../tags/tag133.xml"/><Relationship Id="rId1" Type="http://schemas.openxmlformats.org/officeDocument/2006/relationships/vmlDrawing" Target="../drawings/vmlDrawing20.vml"/><Relationship Id="rId6" Type="http://schemas.openxmlformats.org/officeDocument/2006/relationships/oleObject" Target="../embeddings/oleObject17.bin"/><Relationship Id="rId5" Type="http://schemas.openxmlformats.org/officeDocument/2006/relationships/notesSlide" Target="../notesSlides/notesSlide22.xml"/><Relationship Id="rId4"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tags" Target="../tags/tag136.xml"/><Relationship Id="rId7" Type="http://schemas.openxmlformats.org/officeDocument/2006/relationships/image" Target="../media/image12.emf"/><Relationship Id="rId2" Type="http://schemas.openxmlformats.org/officeDocument/2006/relationships/tags" Target="../tags/tag135.xml"/><Relationship Id="rId1" Type="http://schemas.openxmlformats.org/officeDocument/2006/relationships/vmlDrawing" Target="../drawings/vmlDrawing21.vml"/><Relationship Id="rId6" Type="http://schemas.openxmlformats.org/officeDocument/2006/relationships/oleObject" Target="../embeddings/oleObject19.bin"/><Relationship Id="rId5" Type="http://schemas.openxmlformats.org/officeDocument/2006/relationships/notesSlide" Target="../notesSlides/notesSlide23.xml"/><Relationship Id="rId10" Type="http://schemas.openxmlformats.org/officeDocument/2006/relationships/hyperlink" Target="https://creativecommons.org/licenses/by-nc-sa/3.0/" TargetMode="External"/><Relationship Id="rId4" Type="http://schemas.openxmlformats.org/officeDocument/2006/relationships/slideLayout" Target="../slideLayouts/slideLayout23.xml"/><Relationship Id="rId9" Type="http://schemas.openxmlformats.org/officeDocument/2006/relationships/hyperlink" Target="https://opentextbc.ca/studentsuccess/chapter/note-taking/" TargetMode="External"/></Relationships>
</file>

<file path=ppt/slides/_rels/slide2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7.xml"/><Relationship Id="rId1" Type="http://schemas.openxmlformats.org/officeDocument/2006/relationships/slideLayout" Target="../slideLayouts/slideLayout48.xml"/></Relationships>
</file>

<file path=ppt/slides/_rels/slide3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8.xml"/><Relationship Id="rId1" Type="http://schemas.openxmlformats.org/officeDocument/2006/relationships/slideLayout" Target="../slideLayouts/slideLayout48.xml"/></Relationships>
</file>

<file path=ppt/slides/_rels/slide3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4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0.xm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vmlDrawing" Target="../drawings/vmlDrawing22.vml"/><Relationship Id="rId6" Type="http://schemas.openxmlformats.org/officeDocument/2006/relationships/image" Target="../media/image25.emf"/><Relationship Id="rId5" Type="http://schemas.openxmlformats.org/officeDocument/2006/relationships/oleObject" Target="../embeddings/oleObject20.bin"/><Relationship Id="rId4"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8.xml.rels><?xml version="1.0" encoding="UTF-8" standalone="yes"?>
<Relationships xmlns="http://schemas.openxmlformats.org/package/2006/relationships"><Relationship Id="rId3" Type="http://schemas.openxmlformats.org/officeDocument/2006/relationships/tags" Target="../tags/tag140.xml"/><Relationship Id="rId7" Type="http://schemas.openxmlformats.org/officeDocument/2006/relationships/image" Target="../media/image12.emf"/><Relationship Id="rId2" Type="http://schemas.openxmlformats.org/officeDocument/2006/relationships/tags" Target="../tags/tag139.xml"/><Relationship Id="rId1" Type="http://schemas.openxmlformats.org/officeDocument/2006/relationships/vmlDrawing" Target="../drawings/vmlDrawing23.vml"/><Relationship Id="rId6" Type="http://schemas.openxmlformats.org/officeDocument/2006/relationships/oleObject" Target="../embeddings/oleObject21.bin"/><Relationship Id="rId5" Type="http://schemas.openxmlformats.org/officeDocument/2006/relationships/notesSlide" Target="../notesSlides/notesSlide30.xml"/><Relationship Id="rId4"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8" Type="http://schemas.openxmlformats.org/officeDocument/2006/relationships/tags" Target="../tags/tag106.xml"/><Relationship Id="rId13" Type="http://schemas.openxmlformats.org/officeDocument/2006/relationships/tags" Target="../tags/tag111.xml"/><Relationship Id="rId18" Type="http://schemas.openxmlformats.org/officeDocument/2006/relationships/tags" Target="../tags/tag116.xml"/><Relationship Id="rId3" Type="http://schemas.openxmlformats.org/officeDocument/2006/relationships/tags" Target="../tags/tag101.xml"/><Relationship Id="rId21" Type="http://schemas.openxmlformats.org/officeDocument/2006/relationships/oleObject" Target="../embeddings/oleObject12.bin"/><Relationship Id="rId7" Type="http://schemas.openxmlformats.org/officeDocument/2006/relationships/tags" Target="../tags/tag105.xml"/><Relationship Id="rId12" Type="http://schemas.openxmlformats.org/officeDocument/2006/relationships/tags" Target="../tags/tag110.xml"/><Relationship Id="rId17" Type="http://schemas.openxmlformats.org/officeDocument/2006/relationships/tags" Target="../tags/tag115.xml"/><Relationship Id="rId2" Type="http://schemas.openxmlformats.org/officeDocument/2006/relationships/tags" Target="../tags/tag100.xml"/><Relationship Id="rId16" Type="http://schemas.openxmlformats.org/officeDocument/2006/relationships/tags" Target="../tags/tag114.xml"/><Relationship Id="rId20" Type="http://schemas.openxmlformats.org/officeDocument/2006/relationships/notesSlide" Target="../notesSlides/notesSlide2.xml"/><Relationship Id="rId1" Type="http://schemas.openxmlformats.org/officeDocument/2006/relationships/vmlDrawing" Target="../drawings/vmlDrawing13.vml"/><Relationship Id="rId6" Type="http://schemas.openxmlformats.org/officeDocument/2006/relationships/tags" Target="../tags/tag104.xml"/><Relationship Id="rId11" Type="http://schemas.openxmlformats.org/officeDocument/2006/relationships/tags" Target="../tags/tag109.xml"/><Relationship Id="rId5" Type="http://schemas.openxmlformats.org/officeDocument/2006/relationships/tags" Target="../tags/tag103.xml"/><Relationship Id="rId15" Type="http://schemas.openxmlformats.org/officeDocument/2006/relationships/tags" Target="../tags/tag113.xml"/><Relationship Id="rId23" Type="http://schemas.openxmlformats.org/officeDocument/2006/relationships/chart" Target="../charts/chart1.xml"/><Relationship Id="rId10" Type="http://schemas.openxmlformats.org/officeDocument/2006/relationships/tags" Target="../tags/tag108.xml"/><Relationship Id="rId19" Type="http://schemas.openxmlformats.org/officeDocument/2006/relationships/slideLayout" Target="../slideLayouts/slideLayout17.xml"/><Relationship Id="rId4" Type="http://schemas.openxmlformats.org/officeDocument/2006/relationships/tags" Target="../tags/tag102.xml"/><Relationship Id="rId9" Type="http://schemas.openxmlformats.org/officeDocument/2006/relationships/tags" Target="../tags/tag107.xml"/><Relationship Id="rId14" Type="http://schemas.openxmlformats.org/officeDocument/2006/relationships/tags" Target="../tags/tag112.xml"/><Relationship Id="rId22" Type="http://schemas.openxmlformats.org/officeDocument/2006/relationships/image" Target="../media/image12.e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tags" Target="../tags/tag142.xml"/><Relationship Id="rId7" Type="http://schemas.openxmlformats.org/officeDocument/2006/relationships/image" Target="../media/image12.emf"/><Relationship Id="rId12" Type="http://schemas.microsoft.com/office/2007/relationships/diagramDrawing" Target="../diagrams/drawing1.xml"/><Relationship Id="rId2" Type="http://schemas.openxmlformats.org/officeDocument/2006/relationships/tags" Target="../tags/tag141.xml"/><Relationship Id="rId1" Type="http://schemas.openxmlformats.org/officeDocument/2006/relationships/vmlDrawing" Target="../drawings/vmlDrawing24.vml"/><Relationship Id="rId6" Type="http://schemas.openxmlformats.org/officeDocument/2006/relationships/oleObject" Target="../embeddings/oleObject22.bin"/><Relationship Id="rId11" Type="http://schemas.openxmlformats.org/officeDocument/2006/relationships/diagramColors" Target="../diagrams/colors1.xml"/><Relationship Id="rId5" Type="http://schemas.openxmlformats.org/officeDocument/2006/relationships/notesSlide" Target="../notesSlides/notesSlide33.xml"/><Relationship Id="rId10" Type="http://schemas.openxmlformats.org/officeDocument/2006/relationships/diagramQuickStyle" Target="../diagrams/quickStyle1.xml"/><Relationship Id="rId4" Type="http://schemas.openxmlformats.org/officeDocument/2006/relationships/slideLayout" Target="../slideLayouts/slideLayout22.xml"/><Relationship Id="rId9" Type="http://schemas.openxmlformats.org/officeDocument/2006/relationships/diagramLayout" Target="../diagrams/layout1.xml"/></Relationships>
</file>

<file path=ppt/slides/_rels/slide43.xml.rels><?xml version="1.0" encoding="UTF-8" standalone="yes"?>
<Relationships xmlns="http://schemas.openxmlformats.org/package/2006/relationships"><Relationship Id="rId3" Type="http://schemas.openxmlformats.org/officeDocument/2006/relationships/tags" Target="../tags/tag144.xml"/><Relationship Id="rId7" Type="http://schemas.openxmlformats.org/officeDocument/2006/relationships/image" Target="../media/image12.emf"/><Relationship Id="rId2" Type="http://schemas.openxmlformats.org/officeDocument/2006/relationships/tags" Target="../tags/tag143.xml"/><Relationship Id="rId1" Type="http://schemas.openxmlformats.org/officeDocument/2006/relationships/vmlDrawing" Target="../drawings/vmlDrawing25.vml"/><Relationship Id="rId6" Type="http://schemas.openxmlformats.org/officeDocument/2006/relationships/oleObject" Target="../embeddings/oleObject22.bin"/><Relationship Id="rId5" Type="http://schemas.openxmlformats.org/officeDocument/2006/relationships/notesSlide" Target="../notesSlides/notesSlide34.xml"/><Relationship Id="rId4"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3.xml"/><Relationship Id="rId3" Type="http://schemas.openxmlformats.org/officeDocument/2006/relationships/tags" Target="../tags/tag118.xml"/><Relationship Id="rId7" Type="http://schemas.openxmlformats.org/officeDocument/2006/relationships/slideLayout" Target="../slideLayouts/slideLayout16.xml"/><Relationship Id="rId2" Type="http://schemas.openxmlformats.org/officeDocument/2006/relationships/tags" Target="../tags/tag117.xml"/><Relationship Id="rId1" Type="http://schemas.openxmlformats.org/officeDocument/2006/relationships/vmlDrawing" Target="../drawings/vmlDrawing14.vml"/><Relationship Id="rId6" Type="http://schemas.openxmlformats.org/officeDocument/2006/relationships/tags" Target="../tags/tag121.xml"/><Relationship Id="rId11" Type="http://schemas.openxmlformats.org/officeDocument/2006/relationships/chart" Target="../charts/chart2.xml"/><Relationship Id="rId5" Type="http://schemas.openxmlformats.org/officeDocument/2006/relationships/tags" Target="../tags/tag120.xml"/><Relationship Id="rId10" Type="http://schemas.openxmlformats.org/officeDocument/2006/relationships/image" Target="../media/image12.emf"/><Relationship Id="rId4" Type="http://schemas.openxmlformats.org/officeDocument/2006/relationships/tags" Target="../tags/tag119.xml"/><Relationship Id="rId9" Type="http://schemas.openxmlformats.org/officeDocument/2006/relationships/oleObject" Target="../embeddings/oleObject13.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21960C-F244-F156-AB45-D1F03DF1C666}"/>
              </a:ext>
            </a:extLst>
          </p:cNvPr>
          <p:cNvSpPr txBox="1"/>
          <p:nvPr/>
        </p:nvSpPr>
        <p:spPr>
          <a:xfrm>
            <a:off x="5322014" y="5103674"/>
            <a:ext cx="6339155" cy="1754326"/>
          </a:xfrm>
          <a:prstGeom prst="rect">
            <a:avLst/>
          </a:prstGeom>
          <a:noFill/>
        </p:spPr>
        <p:txBody>
          <a:bodyPr wrap="square" rtlCol="0">
            <a:spAutoFit/>
          </a:bodyPr>
          <a:lstStyle/>
          <a:p>
            <a:pPr algn="r"/>
            <a:r>
              <a:rPr lang="en-US">
                <a:solidFill>
                  <a:srgbClr val="B0E2F2"/>
                </a:solidFill>
                <a:latin typeface="Arial" panose="020B0604020202020204" pitchFamily="34" charset="0"/>
                <a:cs typeface="Arial" panose="020B0604020202020204" pitchFamily="34" charset="0"/>
              </a:rPr>
              <a:t>U.P. Association of County Commissioners </a:t>
            </a:r>
            <a:br>
              <a:rPr lang="en-US">
                <a:solidFill>
                  <a:schemeClr val="bg1"/>
                </a:solidFill>
                <a:latin typeface="Arial" panose="020B0604020202020204" pitchFamily="34" charset="0"/>
                <a:cs typeface="Arial" panose="020B0604020202020204" pitchFamily="34" charset="0"/>
              </a:rPr>
            </a:br>
            <a:r>
              <a:rPr lang="en-US">
                <a:solidFill>
                  <a:schemeClr val="bg1"/>
                </a:solidFill>
                <a:latin typeface="Arial" panose="020B0604020202020204" pitchFamily="34" charset="0"/>
                <a:cs typeface="Arial" panose="020B0604020202020204" pitchFamily="34" charset="0"/>
              </a:rPr>
              <a:t>Fall Conference | Oct. 6, 2022</a:t>
            </a:r>
          </a:p>
          <a:p>
            <a:pPr algn="r"/>
            <a:endParaRPr lang="en-US">
              <a:solidFill>
                <a:schemeClr val="bg1"/>
              </a:solidFill>
              <a:latin typeface="Arial" panose="020B0604020202020204" pitchFamily="34" charset="0"/>
              <a:cs typeface="Arial" panose="020B0604020202020204" pitchFamily="34" charset="0"/>
            </a:endParaRPr>
          </a:p>
          <a:p>
            <a:pPr algn="r"/>
            <a:r>
              <a:rPr lang="en-US">
                <a:solidFill>
                  <a:srgbClr val="B0E2F2"/>
                </a:solidFill>
                <a:latin typeface="Arial" panose="020B0604020202020204" pitchFamily="34" charset="0"/>
                <a:cs typeface="Arial" panose="020B0604020202020204" pitchFamily="34" charset="0"/>
              </a:rPr>
              <a:t>Sarah Szurpicki, Michigan Office of Sixty by 30 Director</a:t>
            </a:r>
            <a:br>
              <a:rPr lang="en-US">
                <a:solidFill>
                  <a:schemeClr val="bg1"/>
                </a:solidFill>
                <a:latin typeface="Arial" panose="020B0604020202020204" pitchFamily="34" charset="0"/>
                <a:cs typeface="Arial" panose="020B0604020202020204" pitchFamily="34" charset="0"/>
              </a:rPr>
            </a:br>
            <a:r>
              <a:rPr lang="en-US" i="1">
                <a:solidFill>
                  <a:schemeClr val="bg1"/>
                </a:solidFill>
                <a:latin typeface="Arial" panose="020B0604020202020204" pitchFamily="34" charset="0"/>
                <a:cs typeface="Arial" panose="020B0604020202020204" pitchFamily="34" charset="0"/>
              </a:rPr>
              <a:t>U.P. regional attainment goal discussion</a:t>
            </a:r>
            <a:br>
              <a:rPr lang="en-US">
                <a:solidFill>
                  <a:schemeClr val="bg1"/>
                </a:solidFill>
                <a:latin typeface="Arial" panose="020B0604020202020204" pitchFamily="34" charset="0"/>
                <a:cs typeface="Arial" panose="020B0604020202020204" pitchFamily="34" charset="0"/>
              </a:rPr>
            </a:br>
            <a:endParaRPr lang="en-US">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1318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F9E27-1762-4C22-AE62-4FA4B70820BD}"/>
              </a:ext>
            </a:extLst>
          </p:cNvPr>
          <p:cNvSpPr>
            <a:spLocks noGrp="1"/>
          </p:cNvSpPr>
          <p:nvPr>
            <p:ph type="title"/>
          </p:nvPr>
        </p:nvSpPr>
        <p:spPr>
          <a:xfrm>
            <a:off x="838200" y="248768"/>
            <a:ext cx="10515600" cy="1325563"/>
          </a:xfrm>
        </p:spPr>
        <p:txBody>
          <a:bodyPr>
            <a:normAutofit/>
          </a:bodyPr>
          <a:lstStyle/>
          <a:p>
            <a:r>
              <a:rPr lang="en-US" sz="2400"/>
              <a:t>Median annual wages increase with higher educational attainment. </a:t>
            </a:r>
          </a:p>
        </p:txBody>
      </p:sp>
      <p:graphicFrame>
        <p:nvGraphicFramePr>
          <p:cNvPr id="6" name="Chart 5">
            <a:extLst>
              <a:ext uri="{FF2B5EF4-FFF2-40B4-BE49-F238E27FC236}">
                <a16:creationId xmlns:a16="http://schemas.microsoft.com/office/drawing/2014/main" id="{75FB56C8-C450-4834-963B-B68B1B434FC2}"/>
              </a:ext>
            </a:extLst>
          </p:cNvPr>
          <p:cNvGraphicFramePr>
            <a:graphicFrameLocks/>
          </p:cNvGraphicFramePr>
          <p:nvPr/>
        </p:nvGraphicFramePr>
        <p:xfrm>
          <a:off x="838199" y="1913562"/>
          <a:ext cx="10515599" cy="449993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FA6AAF19-F699-A2B3-C98F-23F8ACE9EF51}"/>
              </a:ext>
            </a:extLst>
          </p:cNvPr>
          <p:cNvSpPr txBox="1"/>
          <p:nvPr/>
        </p:nvSpPr>
        <p:spPr>
          <a:xfrm>
            <a:off x="378453" y="6438463"/>
            <a:ext cx="11435095" cy="24622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1"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Arial" panose="020B0604020202020204" pitchFamily="34" charset="0"/>
              </a:rPr>
              <a:t>Source: </a:t>
            </a:r>
            <a:r>
              <a:rPr kumimoji="0" lang="en-US" sz="1000" b="0" i="1" u="none" strike="noStrike" kern="1200" cap="none" spc="0" normalizeH="0" baseline="0" noProof="0" err="1">
                <a:ln>
                  <a:noFill/>
                </a:ln>
                <a:solidFill>
                  <a:prstClr val="white">
                    <a:lumMod val="50000"/>
                  </a:prstClr>
                </a:solidFill>
                <a:effectLst/>
                <a:uLnTx/>
                <a:uFillTx/>
                <a:latin typeface="Arial" panose="020B0604020202020204" pitchFamily="34" charset="0"/>
                <a:ea typeface="+mn-ea"/>
                <a:cs typeface="Arial" panose="020B0604020202020204" pitchFamily="34" charset="0"/>
              </a:rPr>
              <a:t>MiSchoolData</a:t>
            </a:r>
            <a:r>
              <a:rPr kumimoji="0" lang="en-US" sz="1000" b="0" i="1"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Arial" panose="020B0604020202020204" pitchFamily="34" charset="0"/>
              </a:rPr>
              <a:t>, 2020</a:t>
            </a:r>
          </a:p>
        </p:txBody>
      </p:sp>
    </p:spTree>
    <p:extLst>
      <p:ext uri="{BB962C8B-B14F-4D97-AF65-F5344CB8AC3E}">
        <p14:creationId xmlns:p14="http://schemas.microsoft.com/office/powerpoint/2010/main" val="3823887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070D7B0-0B45-4445-BF81-931638DCA59E}"/>
              </a:ext>
            </a:extLst>
          </p:cNvPr>
          <p:cNvSpPr txBox="1"/>
          <p:nvPr/>
        </p:nvSpPr>
        <p:spPr>
          <a:xfrm>
            <a:off x="378453" y="6438462"/>
            <a:ext cx="11435095" cy="24622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1"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Arial" panose="020B0604020202020204" pitchFamily="34" charset="0"/>
              </a:rPr>
              <a:t>Source: Current Population Survey, 12-Month DEMECON May 2020-April 2021; U.S. Census Bureau</a:t>
            </a:r>
          </a:p>
        </p:txBody>
      </p:sp>
      <p:graphicFrame>
        <p:nvGraphicFramePr>
          <p:cNvPr id="10" name="Chart 9">
            <a:extLst>
              <a:ext uri="{FF2B5EF4-FFF2-40B4-BE49-F238E27FC236}">
                <a16:creationId xmlns:a16="http://schemas.microsoft.com/office/drawing/2014/main" id="{29A8884B-16EB-448D-905A-10CDE0BA8056}"/>
              </a:ext>
            </a:extLst>
          </p:cNvPr>
          <p:cNvGraphicFramePr/>
          <p:nvPr/>
        </p:nvGraphicFramePr>
        <p:xfrm>
          <a:off x="426499" y="2062190"/>
          <a:ext cx="5510546" cy="4191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6CB76AE2-6E4F-4AB2-9F7B-C79F18D84D89}"/>
              </a:ext>
            </a:extLst>
          </p:cNvPr>
          <p:cNvGraphicFramePr/>
          <p:nvPr/>
        </p:nvGraphicFramePr>
        <p:xfrm>
          <a:off x="6240849" y="2062191"/>
          <a:ext cx="5510544" cy="41910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179AD32B-C124-8CA9-B8F6-D5DDD58C2000}"/>
              </a:ext>
            </a:extLst>
          </p:cNvPr>
          <p:cNvSpPr>
            <a:spLocks noGrp="1"/>
          </p:cNvSpPr>
          <p:nvPr>
            <p:ph type="title"/>
          </p:nvPr>
        </p:nvSpPr>
        <p:spPr>
          <a:xfrm>
            <a:off x="838200" y="173317"/>
            <a:ext cx="10515600" cy="1642035"/>
          </a:xfrm>
        </p:spPr>
        <p:txBody>
          <a:bodyPr>
            <a:normAutofit/>
          </a:bodyPr>
          <a:lstStyle/>
          <a:p>
            <a:r>
              <a:rPr lang="en-US" sz="2400" b="1"/>
              <a:t>Postsecondary education is </a:t>
            </a:r>
            <a:r>
              <a:rPr lang="en-US" sz="2400"/>
              <a:t>a key strategy to address our workforce challenges</a:t>
            </a:r>
            <a:endParaRPr lang="en-US" sz="2400">
              <a:solidFill>
                <a:srgbClr val="00425C"/>
              </a:solidFill>
            </a:endParaRPr>
          </a:p>
        </p:txBody>
      </p:sp>
    </p:spTree>
    <p:extLst>
      <p:ext uri="{BB962C8B-B14F-4D97-AF65-F5344CB8AC3E}">
        <p14:creationId xmlns:p14="http://schemas.microsoft.com/office/powerpoint/2010/main" val="3305652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AA1C5D7-2ECC-4C98-974E-C6FBCDF85D40}"/>
              </a:ext>
            </a:extLst>
          </p:cNvPr>
          <p:cNvGraphicFramePr>
            <a:graphicFrameLocks noGrp="1"/>
          </p:cNvGraphicFramePr>
          <p:nvPr>
            <p:ph idx="1"/>
            <p:extLst>
              <p:ext uri="{D42A27DB-BD31-4B8C-83A1-F6EECF244321}">
                <p14:modId xmlns:p14="http://schemas.microsoft.com/office/powerpoint/2010/main" val="2760908381"/>
              </p:ext>
            </p:extLst>
          </p:nvPr>
        </p:nvGraphicFramePr>
        <p:xfrm>
          <a:off x="450850" y="2090738"/>
          <a:ext cx="11290300" cy="432752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DBFAD60B-DB96-4C3B-A124-6DD0FAF009CF}"/>
              </a:ext>
            </a:extLst>
          </p:cNvPr>
          <p:cNvSpPr>
            <a:spLocks noGrp="1"/>
          </p:cNvSpPr>
          <p:nvPr>
            <p:ph type="title"/>
          </p:nvPr>
        </p:nvSpPr>
        <p:spPr/>
        <p:txBody>
          <a:bodyPr>
            <a:normAutofit/>
          </a:bodyPr>
          <a:lstStyle/>
          <a:p>
            <a:r>
              <a:rPr lang="en-US" sz="2400">
                <a:solidFill>
                  <a:schemeClr val="bg1"/>
                </a:solidFill>
              </a:rPr>
              <a:t>Top Occupations by Education and Training</a:t>
            </a:r>
            <a:endParaRPr lang="en-US" sz="2400"/>
          </a:p>
        </p:txBody>
      </p:sp>
    </p:spTree>
    <p:extLst>
      <p:ext uri="{BB962C8B-B14F-4D97-AF65-F5344CB8AC3E}">
        <p14:creationId xmlns:p14="http://schemas.microsoft.com/office/powerpoint/2010/main" val="1595134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32DD08-1423-41E1-886A-FC1EFAE987DE}"/>
              </a:ext>
            </a:extLst>
          </p:cNvPr>
          <p:cNvSpPr>
            <a:spLocks noGrp="1"/>
          </p:cNvSpPr>
          <p:nvPr>
            <p:ph type="title"/>
          </p:nvPr>
        </p:nvSpPr>
        <p:spPr>
          <a:xfrm>
            <a:off x="321143" y="-72388"/>
            <a:ext cx="11291096" cy="1115805"/>
          </a:xfrm>
        </p:spPr>
        <p:txBody>
          <a:bodyPr/>
          <a:lstStyle/>
          <a:p>
            <a:r>
              <a:rPr lang="en-US"/>
              <a:t>Too many missed opportunities</a:t>
            </a:r>
          </a:p>
        </p:txBody>
      </p:sp>
      <p:grpSp>
        <p:nvGrpSpPr>
          <p:cNvPr id="13" name="Group 12">
            <a:extLst>
              <a:ext uri="{FF2B5EF4-FFF2-40B4-BE49-F238E27FC236}">
                <a16:creationId xmlns:a16="http://schemas.microsoft.com/office/drawing/2014/main" id="{6DAF8790-2785-1D81-DFDA-8ABD85D72B73}"/>
              </a:ext>
            </a:extLst>
          </p:cNvPr>
          <p:cNvGrpSpPr/>
          <p:nvPr/>
        </p:nvGrpSpPr>
        <p:grpSpPr>
          <a:xfrm>
            <a:off x="637746" y="805609"/>
            <a:ext cx="6105236" cy="3036113"/>
            <a:chOff x="637746" y="805609"/>
            <a:chExt cx="6105236" cy="3036113"/>
          </a:xfrm>
        </p:grpSpPr>
        <p:pic>
          <p:nvPicPr>
            <p:cNvPr id="6" name="Picture 5">
              <a:extLst>
                <a:ext uri="{FF2B5EF4-FFF2-40B4-BE49-F238E27FC236}">
                  <a16:creationId xmlns:a16="http://schemas.microsoft.com/office/drawing/2014/main" id="{1152F904-E1EF-3A95-921C-174253880202}"/>
                </a:ext>
              </a:extLst>
            </p:cNvPr>
            <p:cNvPicPr>
              <a:picLocks noChangeAspect="1"/>
            </p:cNvPicPr>
            <p:nvPr/>
          </p:nvPicPr>
          <p:blipFill>
            <a:blip r:embed="rId3"/>
            <a:stretch>
              <a:fillRect/>
            </a:stretch>
          </p:blipFill>
          <p:spPr>
            <a:xfrm>
              <a:off x="718307" y="805609"/>
              <a:ext cx="5944115" cy="1792379"/>
            </a:xfrm>
            <a:custGeom>
              <a:avLst/>
              <a:gdLst>
                <a:gd name="connsiteX0" fmla="*/ 0 w 5944115"/>
                <a:gd name="connsiteY0" fmla="*/ 0 h 1792379"/>
                <a:gd name="connsiteX1" fmla="*/ 416088 w 5944115"/>
                <a:gd name="connsiteY1" fmla="*/ 0 h 1792379"/>
                <a:gd name="connsiteX2" fmla="*/ 891617 w 5944115"/>
                <a:gd name="connsiteY2" fmla="*/ 0 h 1792379"/>
                <a:gd name="connsiteX3" fmla="*/ 1545470 w 5944115"/>
                <a:gd name="connsiteY3" fmla="*/ 0 h 1792379"/>
                <a:gd name="connsiteX4" fmla="*/ 2080440 w 5944115"/>
                <a:gd name="connsiteY4" fmla="*/ 0 h 1792379"/>
                <a:gd name="connsiteX5" fmla="*/ 2793734 w 5944115"/>
                <a:gd name="connsiteY5" fmla="*/ 0 h 1792379"/>
                <a:gd name="connsiteX6" fmla="*/ 3447587 w 5944115"/>
                <a:gd name="connsiteY6" fmla="*/ 0 h 1792379"/>
                <a:gd name="connsiteX7" fmla="*/ 4160881 w 5944115"/>
                <a:gd name="connsiteY7" fmla="*/ 0 h 1792379"/>
                <a:gd name="connsiteX8" fmla="*/ 4695851 w 5944115"/>
                <a:gd name="connsiteY8" fmla="*/ 0 h 1792379"/>
                <a:gd name="connsiteX9" fmla="*/ 5290262 w 5944115"/>
                <a:gd name="connsiteY9" fmla="*/ 0 h 1792379"/>
                <a:gd name="connsiteX10" fmla="*/ 5944115 w 5944115"/>
                <a:gd name="connsiteY10" fmla="*/ 0 h 1792379"/>
                <a:gd name="connsiteX11" fmla="*/ 5944115 w 5944115"/>
                <a:gd name="connsiteY11" fmla="*/ 579536 h 1792379"/>
                <a:gd name="connsiteX12" fmla="*/ 5944115 w 5944115"/>
                <a:gd name="connsiteY12" fmla="*/ 1159072 h 1792379"/>
                <a:gd name="connsiteX13" fmla="*/ 5944115 w 5944115"/>
                <a:gd name="connsiteY13" fmla="*/ 1792379 h 1792379"/>
                <a:gd name="connsiteX14" fmla="*/ 5349704 w 5944115"/>
                <a:gd name="connsiteY14" fmla="*/ 1792379 h 1792379"/>
                <a:gd name="connsiteX15" fmla="*/ 4636410 w 5944115"/>
                <a:gd name="connsiteY15" fmla="*/ 1792379 h 1792379"/>
                <a:gd name="connsiteX16" fmla="*/ 3923116 w 5944115"/>
                <a:gd name="connsiteY16" fmla="*/ 1792379 h 1792379"/>
                <a:gd name="connsiteX17" fmla="*/ 3507028 w 5944115"/>
                <a:gd name="connsiteY17" fmla="*/ 1792379 h 1792379"/>
                <a:gd name="connsiteX18" fmla="*/ 3031499 w 5944115"/>
                <a:gd name="connsiteY18" fmla="*/ 1792379 h 1792379"/>
                <a:gd name="connsiteX19" fmla="*/ 2496528 w 5944115"/>
                <a:gd name="connsiteY19" fmla="*/ 1792379 h 1792379"/>
                <a:gd name="connsiteX20" fmla="*/ 1842676 w 5944115"/>
                <a:gd name="connsiteY20" fmla="*/ 1792379 h 1792379"/>
                <a:gd name="connsiteX21" fmla="*/ 1426588 w 5944115"/>
                <a:gd name="connsiteY21" fmla="*/ 1792379 h 1792379"/>
                <a:gd name="connsiteX22" fmla="*/ 1010500 w 5944115"/>
                <a:gd name="connsiteY22" fmla="*/ 1792379 h 1792379"/>
                <a:gd name="connsiteX23" fmla="*/ 594411 w 5944115"/>
                <a:gd name="connsiteY23" fmla="*/ 1792379 h 1792379"/>
                <a:gd name="connsiteX24" fmla="*/ 0 w 5944115"/>
                <a:gd name="connsiteY24" fmla="*/ 1792379 h 1792379"/>
                <a:gd name="connsiteX25" fmla="*/ 0 w 5944115"/>
                <a:gd name="connsiteY25" fmla="*/ 1159072 h 1792379"/>
                <a:gd name="connsiteX26" fmla="*/ 0 w 5944115"/>
                <a:gd name="connsiteY26" fmla="*/ 561612 h 1792379"/>
                <a:gd name="connsiteX27" fmla="*/ 0 w 5944115"/>
                <a:gd name="connsiteY27" fmla="*/ 0 h 179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44115" h="1792379" fill="none" extrusionOk="0">
                  <a:moveTo>
                    <a:pt x="0" y="0"/>
                  </a:moveTo>
                  <a:cubicBezTo>
                    <a:pt x="182638" y="-7589"/>
                    <a:pt x="311729" y="6010"/>
                    <a:pt x="416088" y="0"/>
                  </a:cubicBezTo>
                  <a:cubicBezTo>
                    <a:pt x="520447" y="-6010"/>
                    <a:pt x="719779" y="17656"/>
                    <a:pt x="891617" y="0"/>
                  </a:cubicBezTo>
                  <a:cubicBezTo>
                    <a:pt x="1063455" y="-17656"/>
                    <a:pt x="1388043" y="1907"/>
                    <a:pt x="1545470" y="0"/>
                  </a:cubicBezTo>
                  <a:cubicBezTo>
                    <a:pt x="1702897" y="-1907"/>
                    <a:pt x="1861726" y="31029"/>
                    <a:pt x="2080440" y="0"/>
                  </a:cubicBezTo>
                  <a:cubicBezTo>
                    <a:pt x="2299154" y="-31029"/>
                    <a:pt x="2524742" y="49080"/>
                    <a:pt x="2793734" y="0"/>
                  </a:cubicBezTo>
                  <a:cubicBezTo>
                    <a:pt x="3062726" y="-49080"/>
                    <a:pt x="3158564" y="14287"/>
                    <a:pt x="3447587" y="0"/>
                  </a:cubicBezTo>
                  <a:cubicBezTo>
                    <a:pt x="3736610" y="-14287"/>
                    <a:pt x="3932381" y="24339"/>
                    <a:pt x="4160881" y="0"/>
                  </a:cubicBezTo>
                  <a:cubicBezTo>
                    <a:pt x="4389381" y="-24339"/>
                    <a:pt x="4490921" y="57362"/>
                    <a:pt x="4695851" y="0"/>
                  </a:cubicBezTo>
                  <a:cubicBezTo>
                    <a:pt x="4900781" y="-57362"/>
                    <a:pt x="5123084" y="6812"/>
                    <a:pt x="5290262" y="0"/>
                  </a:cubicBezTo>
                  <a:cubicBezTo>
                    <a:pt x="5457440" y="-6812"/>
                    <a:pt x="5621949" y="44242"/>
                    <a:pt x="5944115" y="0"/>
                  </a:cubicBezTo>
                  <a:cubicBezTo>
                    <a:pt x="5984091" y="235743"/>
                    <a:pt x="5931535" y="412849"/>
                    <a:pt x="5944115" y="579536"/>
                  </a:cubicBezTo>
                  <a:cubicBezTo>
                    <a:pt x="5956695" y="746223"/>
                    <a:pt x="5914590" y="886623"/>
                    <a:pt x="5944115" y="1159072"/>
                  </a:cubicBezTo>
                  <a:cubicBezTo>
                    <a:pt x="5973640" y="1431521"/>
                    <a:pt x="5890298" y="1521506"/>
                    <a:pt x="5944115" y="1792379"/>
                  </a:cubicBezTo>
                  <a:cubicBezTo>
                    <a:pt x="5692413" y="1818758"/>
                    <a:pt x="5550954" y="1727835"/>
                    <a:pt x="5349704" y="1792379"/>
                  </a:cubicBezTo>
                  <a:cubicBezTo>
                    <a:pt x="5148454" y="1856923"/>
                    <a:pt x="4822127" y="1713826"/>
                    <a:pt x="4636410" y="1792379"/>
                  </a:cubicBezTo>
                  <a:cubicBezTo>
                    <a:pt x="4450693" y="1870932"/>
                    <a:pt x="4077479" y="1788663"/>
                    <a:pt x="3923116" y="1792379"/>
                  </a:cubicBezTo>
                  <a:cubicBezTo>
                    <a:pt x="3768753" y="1796095"/>
                    <a:pt x="3705820" y="1758733"/>
                    <a:pt x="3507028" y="1792379"/>
                  </a:cubicBezTo>
                  <a:cubicBezTo>
                    <a:pt x="3308236" y="1826025"/>
                    <a:pt x="3254064" y="1775867"/>
                    <a:pt x="3031499" y="1792379"/>
                  </a:cubicBezTo>
                  <a:cubicBezTo>
                    <a:pt x="2808934" y="1808891"/>
                    <a:pt x="2709081" y="1756767"/>
                    <a:pt x="2496528" y="1792379"/>
                  </a:cubicBezTo>
                  <a:cubicBezTo>
                    <a:pt x="2283975" y="1827991"/>
                    <a:pt x="2059288" y="1734151"/>
                    <a:pt x="1842676" y="1792379"/>
                  </a:cubicBezTo>
                  <a:cubicBezTo>
                    <a:pt x="1626064" y="1850607"/>
                    <a:pt x="1625371" y="1750316"/>
                    <a:pt x="1426588" y="1792379"/>
                  </a:cubicBezTo>
                  <a:cubicBezTo>
                    <a:pt x="1227805" y="1834442"/>
                    <a:pt x="1117126" y="1792049"/>
                    <a:pt x="1010500" y="1792379"/>
                  </a:cubicBezTo>
                  <a:cubicBezTo>
                    <a:pt x="903874" y="1792709"/>
                    <a:pt x="732507" y="1784729"/>
                    <a:pt x="594411" y="1792379"/>
                  </a:cubicBezTo>
                  <a:cubicBezTo>
                    <a:pt x="456315" y="1800029"/>
                    <a:pt x="274472" y="1737784"/>
                    <a:pt x="0" y="1792379"/>
                  </a:cubicBezTo>
                  <a:cubicBezTo>
                    <a:pt x="-4205" y="1640065"/>
                    <a:pt x="54678" y="1302972"/>
                    <a:pt x="0" y="1159072"/>
                  </a:cubicBezTo>
                  <a:cubicBezTo>
                    <a:pt x="-54678" y="1015172"/>
                    <a:pt x="13527" y="748962"/>
                    <a:pt x="0" y="561612"/>
                  </a:cubicBezTo>
                  <a:cubicBezTo>
                    <a:pt x="-13527" y="374262"/>
                    <a:pt x="36790" y="247387"/>
                    <a:pt x="0" y="0"/>
                  </a:cubicBezTo>
                  <a:close/>
                </a:path>
                <a:path w="5944115" h="1792379" stroke="0" extrusionOk="0">
                  <a:moveTo>
                    <a:pt x="0" y="0"/>
                  </a:moveTo>
                  <a:cubicBezTo>
                    <a:pt x="157809" y="-38273"/>
                    <a:pt x="408150" y="73897"/>
                    <a:pt x="653853" y="0"/>
                  </a:cubicBezTo>
                  <a:cubicBezTo>
                    <a:pt x="899556" y="-73897"/>
                    <a:pt x="1117282" y="6914"/>
                    <a:pt x="1248264" y="0"/>
                  </a:cubicBezTo>
                  <a:cubicBezTo>
                    <a:pt x="1379246" y="-6914"/>
                    <a:pt x="1629389" y="48582"/>
                    <a:pt x="1902117" y="0"/>
                  </a:cubicBezTo>
                  <a:cubicBezTo>
                    <a:pt x="2174845" y="-48582"/>
                    <a:pt x="2289405" y="33222"/>
                    <a:pt x="2615411" y="0"/>
                  </a:cubicBezTo>
                  <a:cubicBezTo>
                    <a:pt x="2941417" y="-33222"/>
                    <a:pt x="2894109" y="45019"/>
                    <a:pt x="3090940" y="0"/>
                  </a:cubicBezTo>
                  <a:cubicBezTo>
                    <a:pt x="3287771" y="-45019"/>
                    <a:pt x="3327083" y="28015"/>
                    <a:pt x="3507028" y="0"/>
                  </a:cubicBezTo>
                  <a:cubicBezTo>
                    <a:pt x="3686973" y="-28015"/>
                    <a:pt x="3973152" y="56789"/>
                    <a:pt x="4160881" y="0"/>
                  </a:cubicBezTo>
                  <a:cubicBezTo>
                    <a:pt x="4348610" y="-56789"/>
                    <a:pt x="4593143" y="15352"/>
                    <a:pt x="4755292" y="0"/>
                  </a:cubicBezTo>
                  <a:cubicBezTo>
                    <a:pt x="4917441" y="-15352"/>
                    <a:pt x="5146767" y="2866"/>
                    <a:pt x="5349704" y="0"/>
                  </a:cubicBezTo>
                  <a:cubicBezTo>
                    <a:pt x="5552641" y="-2866"/>
                    <a:pt x="5768206" y="16243"/>
                    <a:pt x="5944115" y="0"/>
                  </a:cubicBezTo>
                  <a:cubicBezTo>
                    <a:pt x="5977853" y="255485"/>
                    <a:pt x="5882515" y="369255"/>
                    <a:pt x="5944115" y="543688"/>
                  </a:cubicBezTo>
                  <a:cubicBezTo>
                    <a:pt x="6005715" y="718121"/>
                    <a:pt x="5941936" y="836871"/>
                    <a:pt x="5944115" y="1087377"/>
                  </a:cubicBezTo>
                  <a:cubicBezTo>
                    <a:pt x="5946294" y="1337883"/>
                    <a:pt x="5930366" y="1646246"/>
                    <a:pt x="5944115" y="1792379"/>
                  </a:cubicBezTo>
                  <a:cubicBezTo>
                    <a:pt x="5697298" y="1842977"/>
                    <a:pt x="5604242" y="1778020"/>
                    <a:pt x="5349704" y="1792379"/>
                  </a:cubicBezTo>
                  <a:cubicBezTo>
                    <a:pt x="5095166" y="1806738"/>
                    <a:pt x="5088508" y="1768650"/>
                    <a:pt x="4933615" y="1792379"/>
                  </a:cubicBezTo>
                  <a:cubicBezTo>
                    <a:pt x="4778722" y="1816108"/>
                    <a:pt x="4578500" y="1745056"/>
                    <a:pt x="4279763" y="1792379"/>
                  </a:cubicBezTo>
                  <a:cubicBezTo>
                    <a:pt x="3981026" y="1839702"/>
                    <a:pt x="3769251" y="1787090"/>
                    <a:pt x="3566469" y="1792379"/>
                  </a:cubicBezTo>
                  <a:cubicBezTo>
                    <a:pt x="3363687" y="1797668"/>
                    <a:pt x="3300762" y="1756699"/>
                    <a:pt x="3150381" y="1792379"/>
                  </a:cubicBezTo>
                  <a:cubicBezTo>
                    <a:pt x="3000000" y="1828059"/>
                    <a:pt x="2852076" y="1791497"/>
                    <a:pt x="2615411" y="1792379"/>
                  </a:cubicBezTo>
                  <a:cubicBezTo>
                    <a:pt x="2378746" y="1793261"/>
                    <a:pt x="2322186" y="1774755"/>
                    <a:pt x="2199323" y="1792379"/>
                  </a:cubicBezTo>
                  <a:cubicBezTo>
                    <a:pt x="2076460" y="1810003"/>
                    <a:pt x="1734836" y="1784529"/>
                    <a:pt x="1486029" y="1792379"/>
                  </a:cubicBezTo>
                  <a:cubicBezTo>
                    <a:pt x="1237222" y="1800229"/>
                    <a:pt x="1236473" y="1768696"/>
                    <a:pt x="1010500" y="1792379"/>
                  </a:cubicBezTo>
                  <a:cubicBezTo>
                    <a:pt x="784527" y="1816062"/>
                    <a:pt x="744828" y="1757180"/>
                    <a:pt x="534970" y="1792379"/>
                  </a:cubicBezTo>
                  <a:cubicBezTo>
                    <a:pt x="325112" y="1827578"/>
                    <a:pt x="257606" y="1758201"/>
                    <a:pt x="0" y="1792379"/>
                  </a:cubicBezTo>
                  <a:cubicBezTo>
                    <a:pt x="-60572" y="1564493"/>
                    <a:pt x="52815" y="1347073"/>
                    <a:pt x="0" y="1194919"/>
                  </a:cubicBezTo>
                  <a:cubicBezTo>
                    <a:pt x="-52815" y="1042765"/>
                    <a:pt x="64326" y="765006"/>
                    <a:pt x="0" y="651231"/>
                  </a:cubicBezTo>
                  <a:cubicBezTo>
                    <a:pt x="-64326" y="537456"/>
                    <a:pt x="17123" y="211898"/>
                    <a:pt x="0" y="0"/>
                  </a:cubicBezTo>
                  <a:close/>
                </a:path>
              </a:pathLst>
            </a:custGeom>
            <a:ln>
              <a:solidFill>
                <a:schemeClr val="tx1"/>
              </a:solidFill>
              <a:extLst>
                <a:ext uri="{C807C97D-BFC1-408E-A445-0C87EB9F89A2}">
                  <ask:lineSketchStyleProps xmlns:ask="http://schemas.microsoft.com/office/drawing/2018/sketchyshapes" sd="257594441">
                    <a:prstGeom prst="rect">
                      <a:avLst/>
                    </a:prstGeom>
                    <ask:type>
                      <ask:lineSketchScribble/>
                    </ask:type>
                  </ask:lineSketchStyleProps>
                </a:ext>
              </a:extLst>
            </a:ln>
          </p:spPr>
        </p:pic>
        <p:sp>
          <p:nvSpPr>
            <p:cNvPr id="8" name="TextBox 7">
              <a:extLst>
                <a:ext uri="{FF2B5EF4-FFF2-40B4-BE49-F238E27FC236}">
                  <a16:creationId xmlns:a16="http://schemas.microsoft.com/office/drawing/2014/main" id="{558AEB43-9251-3369-3181-F35D19A05709}"/>
                </a:ext>
              </a:extLst>
            </p:cNvPr>
            <p:cNvSpPr txBox="1"/>
            <p:nvPr/>
          </p:nvSpPr>
          <p:spPr>
            <a:xfrm>
              <a:off x="637746" y="2764504"/>
              <a:ext cx="6105236" cy="1077218"/>
            </a:xfrm>
            <a:prstGeom prst="rect">
              <a:avLst/>
            </a:prstGeom>
            <a:noFill/>
          </p:spPr>
          <p:txBody>
            <a:bodyPr wrap="square">
              <a:spAutoFit/>
            </a:bodyPr>
            <a:lstStyle/>
            <a:p>
              <a:r>
                <a:rPr lang="en-US" sz="1600">
                  <a:solidFill>
                    <a:schemeClr val="tx1">
                      <a:lumMod val="75000"/>
                      <a:lumOff val="25000"/>
                    </a:schemeClr>
                  </a:solidFill>
                  <a:latin typeface="Arial" panose="020B0604020202020204" pitchFamily="34" charset="0"/>
                  <a:cs typeface="Arial" panose="020B0604020202020204" pitchFamily="34" charset="0"/>
                </a:rPr>
                <a:t>By "talent" Amazon meant a host of issues, from the quality of K-12 education in the region to the brain drain Michigan suffers by losing highly educated, tech-savvy graduates who move elsewhere once they graduate from schools here. </a:t>
              </a:r>
            </a:p>
          </p:txBody>
        </p:sp>
      </p:grpSp>
      <p:grpSp>
        <p:nvGrpSpPr>
          <p:cNvPr id="12" name="Group 11">
            <a:extLst>
              <a:ext uri="{FF2B5EF4-FFF2-40B4-BE49-F238E27FC236}">
                <a16:creationId xmlns:a16="http://schemas.microsoft.com/office/drawing/2014/main" id="{E821D6DC-F72D-0E07-DE41-F76C43BC72F5}"/>
              </a:ext>
            </a:extLst>
          </p:cNvPr>
          <p:cNvGrpSpPr/>
          <p:nvPr/>
        </p:nvGrpSpPr>
        <p:grpSpPr>
          <a:xfrm>
            <a:off x="2207062" y="1912846"/>
            <a:ext cx="6105236" cy="3250239"/>
            <a:chOff x="2914073" y="2381623"/>
            <a:chExt cx="6105236" cy="3250239"/>
          </a:xfrm>
          <a:solidFill>
            <a:srgbClr val="C95001"/>
          </a:solidFill>
        </p:grpSpPr>
        <p:pic>
          <p:nvPicPr>
            <p:cNvPr id="10" name="Picture 9" descr="Text&#10;&#10;Description automatically generated with medium confidence">
              <a:extLst>
                <a:ext uri="{FF2B5EF4-FFF2-40B4-BE49-F238E27FC236}">
                  <a16:creationId xmlns:a16="http://schemas.microsoft.com/office/drawing/2014/main" id="{8468B232-3590-1D92-077E-2F17531007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5635" y="2381623"/>
              <a:ext cx="5769113" cy="1696438"/>
            </a:xfrm>
            <a:custGeom>
              <a:avLst/>
              <a:gdLst>
                <a:gd name="connsiteX0" fmla="*/ 0 w 5769113"/>
                <a:gd name="connsiteY0" fmla="*/ 0 h 1696438"/>
                <a:gd name="connsiteX1" fmla="*/ 467939 w 5769113"/>
                <a:gd name="connsiteY1" fmla="*/ 0 h 1696438"/>
                <a:gd name="connsiteX2" fmla="*/ 1224334 w 5769113"/>
                <a:gd name="connsiteY2" fmla="*/ 0 h 1696438"/>
                <a:gd name="connsiteX3" fmla="*/ 1807655 w 5769113"/>
                <a:gd name="connsiteY3" fmla="*/ 0 h 1696438"/>
                <a:gd name="connsiteX4" fmla="*/ 2448668 w 5769113"/>
                <a:gd name="connsiteY4" fmla="*/ 0 h 1696438"/>
                <a:gd name="connsiteX5" fmla="*/ 2974298 w 5769113"/>
                <a:gd name="connsiteY5" fmla="*/ 0 h 1696438"/>
                <a:gd name="connsiteX6" fmla="*/ 3499929 w 5769113"/>
                <a:gd name="connsiteY6" fmla="*/ 0 h 1696438"/>
                <a:gd name="connsiteX7" fmla="*/ 4083250 w 5769113"/>
                <a:gd name="connsiteY7" fmla="*/ 0 h 1696438"/>
                <a:gd name="connsiteX8" fmla="*/ 4666571 w 5769113"/>
                <a:gd name="connsiteY8" fmla="*/ 0 h 1696438"/>
                <a:gd name="connsiteX9" fmla="*/ 5134511 w 5769113"/>
                <a:gd name="connsiteY9" fmla="*/ 0 h 1696438"/>
                <a:gd name="connsiteX10" fmla="*/ 5769113 w 5769113"/>
                <a:gd name="connsiteY10" fmla="*/ 0 h 1696438"/>
                <a:gd name="connsiteX11" fmla="*/ 5769113 w 5769113"/>
                <a:gd name="connsiteY11" fmla="*/ 548515 h 1696438"/>
                <a:gd name="connsiteX12" fmla="*/ 5769113 w 5769113"/>
                <a:gd name="connsiteY12" fmla="*/ 1113994 h 1696438"/>
                <a:gd name="connsiteX13" fmla="*/ 5769113 w 5769113"/>
                <a:gd name="connsiteY13" fmla="*/ 1696438 h 1696438"/>
                <a:gd name="connsiteX14" fmla="*/ 5243483 w 5769113"/>
                <a:gd name="connsiteY14" fmla="*/ 1696438 h 1696438"/>
                <a:gd name="connsiteX15" fmla="*/ 4544779 w 5769113"/>
                <a:gd name="connsiteY15" fmla="*/ 1696438 h 1696438"/>
                <a:gd name="connsiteX16" fmla="*/ 3846075 w 5769113"/>
                <a:gd name="connsiteY16" fmla="*/ 1696438 h 1696438"/>
                <a:gd name="connsiteX17" fmla="*/ 3262754 w 5769113"/>
                <a:gd name="connsiteY17" fmla="*/ 1696438 h 1696438"/>
                <a:gd name="connsiteX18" fmla="*/ 2506359 w 5769113"/>
                <a:gd name="connsiteY18" fmla="*/ 1696438 h 1696438"/>
                <a:gd name="connsiteX19" fmla="*/ 1865347 w 5769113"/>
                <a:gd name="connsiteY19" fmla="*/ 1696438 h 1696438"/>
                <a:gd name="connsiteX20" fmla="*/ 1224334 w 5769113"/>
                <a:gd name="connsiteY20" fmla="*/ 1696438 h 1696438"/>
                <a:gd name="connsiteX21" fmla="*/ 0 w 5769113"/>
                <a:gd name="connsiteY21" fmla="*/ 1696438 h 1696438"/>
                <a:gd name="connsiteX22" fmla="*/ 0 w 5769113"/>
                <a:gd name="connsiteY22" fmla="*/ 1130959 h 1696438"/>
                <a:gd name="connsiteX23" fmla="*/ 0 w 5769113"/>
                <a:gd name="connsiteY23" fmla="*/ 582444 h 1696438"/>
                <a:gd name="connsiteX24" fmla="*/ 0 w 5769113"/>
                <a:gd name="connsiteY24" fmla="*/ 0 h 169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3" h="1696438" fill="none" extrusionOk="0">
                  <a:moveTo>
                    <a:pt x="0" y="0"/>
                  </a:moveTo>
                  <a:cubicBezTo>
                    <a:pt x="128443" y="18774"/>
                    <a:pt x="320072" y="14756"/>
                    <a:pt x="467939" y="0"/>
                  </a:cubicBezTo>
                  <a:cubicBezTo>
                    <a:pt x="615806" y="-14756"/>
                    <a:pt x="874982" y="13512"/>
                    <a:pt x="1224334" y="0"/>
                  </a:cubicBezTo>
                  <a:cubicBezTo>
                    <a:pt x="1573687" y="-13512"/>
                    <a:pt x="1560265" y="22306"/>
                    <a:pt x="1807655" y="0"/>
                  </a:cubicBezTo>
                  <a:cubicBezTo>
                    <a:pt x="2055045" y="-22306"/>
                    <a:pt x="2274536" y="5445"/>
                    <a:pt x="2448668" y="0"/>
                  </a:cubicBezTo>
                  <a:cubicBezTo>
                    <a:pt x="2622800" y="-5445"/>
                    <a:pt x="2779312" y="12211"/>
                    <a:pt x="2974298" y="0"/>
                  </a:cubicBezTo>
                  <a:cubicBezTo>
                    <a:pt x="3169284" y="-12211"/>
                    <a:pt x="3279850" y="24604"/>
                    <a:pt x="3499929" y="0"/>
                  </a:cubicBezTo>
                  <a:cubicBezTo>
                    <a:pt x="3720008" y="-24604"/>
                    <a:pt x="3887421" y="-20159"/>
                    <a:pt x="4083250" y="0"/>
                  </a:cubicBezTo>
                  <a:cubicBezTo>
                    <a:pt x="4279079" y="20159"/>
                    <a:pt x="4521368" y="-26486"/>
                    <a:pt x="4666571" y="0"/>
                  </a:cubicBezTo>
                  <a:cubicBezTo>
                    <a:pt x="4811774" y="26486"/>
                    <a:pt x="4910454" y="-415"/>
                    <a:pt x="5134511" y="0"/>
                  </a:cubicBezTo>
                  <a:cubicBezTo>
                    <a:pt x="5358568" y="415"/>
                    <a:pt x="5582636" y="23517"/>
                    <a:pt x="5769113" y="0"/>
                  </a:cubicBezTo>
                  <a:cubicBezTo>
                    <a:pt x="5774518" y="256986"/>
                    <a:pt x="5774751" y="310311"/>
                    <a:pt x="5769113" y="548515"/>
                  </a:cubicBezTo>
                  <a:cubicBezTo>
                    <a:pt x="5763475" y="786720"/>
                    <a:pt x="5775178" y="917589"/>
                    <a:pt x="5769113" y="1113994"/>
                  </a:cubicBezTo>
                  <a:cubicBezTo>
                    <a:pt x="5763048" y="1310399"/>
                    <a:pt x="5747939" y="1439121"/>
                    <a:pt x="5769113" y="1696438"/>
                  </a:cubicBezTo>
                  <a:cubicBezTo>
                    <a:pt x="5534537" y="1678069"/>
                    <a:pt x="5491631" y="1677021"/>
                    <a:pt x="5243483" y="1696438"/>
                  </a:cubicBezTo>
                  <a:cubicBezTo>
                    <a:pt x="4995335" y="1715856"/>
                    <a:pt x="4787404" y="1682425"/>
                    <a:pt x="4544779" y="1696438"/>
                  </a:cubicBezTo>
                  <a:cubicBezTo>
                    <a:pt x="4302154" y="1710451"/>
                    <a:pt x="4129143" y="1671658"/>
                    <a:pt x="3846075" y="1696438"/>
                  </a:cubicBezTo>
                  <a:cubicBezTo>
                    <a:pt x="3563007" y="1721218"/>
                    <a:pt x="3482989" y="1686548"/>
                    <a:pt x="3262754" y="1696438"/>
                  </a:cubicBezTo>
                  <a:cubicBezTo>
                    <a:pt x="3042519" y="1706328"/>
                    <a:pt x="2747355" y="1666788"/>
                    <a:pt x="2506359" y="1696438"/>
                  </a:cubicBezTo>
                  <a:cubicBezTo>
                    <a:pt x="2265363" y="1726088"/>
                    <a:pt x="2163639" y="1691979"/>
                    <a:pt x="1865347" y="1696438"/>
                  </a:cubicBezTo>
                  <a:cubicBezTo>
                    <a:pt x="1567055" y="1700897"/>
                    <a:pt x="1529413" y="1696912"/>
                    <a:pt x="1224334" y="1696438"/>
                  </a:cubicBezTo>
                  <a:cubicBezTo>
                    <a:pt x="919255" y="1695964"/>
                    <a:pt x="444311" y="1757330"/>
                    <a:pt x="0" y="1696438"/>
                  </a:cubicBezTo>
                  <a:cubicBezTo>
                    <a:pt x="-18951" y="1492988"/>
                    <a:pt x="13811" y="1287402"/>
                    <a:pt x="0" y="1130959"/>
                  </a:cubicBezTo>
                  <a:cubicBezTo>
                    <a:pt x="-13811" y="974516"/>
                    <a:pt x="14762" y="786554"/>
                    <a:pt x="0" y="582444"/>
                  </a:cubicBezTo>
                  <a:cubicBezTo>
                    <a:pt x="-14762" y="378335"/>
                    <a:pt x="15036" y="160128"/>
                    <a:pt x="0" y="0"/>
                  </a:cubicBezTo>
                  <a:close/>
                </a:path>
                <a:path w="5769113" h="1696438" stroke="0" extrusionOk="0">
                  <a:moveTo>
                    <a:pt x="0" y="0"/>
                  </a:moveTo>
                  <a:cubicBezTo>
                    <a:pt x="231068" y="-12573"/>
                    <a:pt x="281818" y="5544"/>
                    <a:pt x="467939" y="0"/>
                  </a:cubicBezTo>
                  <a:cubicBezTo>
                    <a:pt x="654060" y="-5544"/>
                    <a:pt x="952970" y="6105"/>
                    <a:pt x="1108952" y="0"/>
                  </a:cubicBezTo>
                  <a:cubicBezTo>
                    <a:pt x="1264934" y="-6105"/>
                    <a:pt x="1380613" y="18999"/>
                    <a:pt x="1576891" y="0"/>
                  </a:cubicBezTo>
                  <a:cubicBezTo>
                    <a:pt x="1773169" y="-18999"/>
                    <a:pt x="2006223" y="-26915"/>
                    <a:pt x="2275595" y="0"/>
                  </a:cubicBezTo>
                  <a:cubicBezTo>
                    <a:pt x="2544967" y="26915"/>
                    <a:pt x="2719291" y="3583"/>
                    <a:pt x="2858916" y="0"/>
                  </a:cubicBezTo>
                  <a:cubicBezTo>
                    <a:pt x="2998541" y="-3583"/>
                    <a:pt x="3268996" y="-19969"/>
                    <a:pt x="3557620" y="0"/>
                  </a:cubicBezTo>
                  <a:cubicBezTo>
                    <a:pt x="3846244" y="19969"/>
                    <a:pt x="4037461" y="-32084"/>
                    <a:pt x="4314014" y="0"/>
                  </a:cubicBezTo>
                  <a:cubicBezTo>
                    <a:pt x="4590567" y="32084"/>
                    <a:pt x="4676833" y="-17097"/>
                    <a:pt x="4781954" y="0"/>
                  </a:cubicBezTo>
                  <a:cubicBezTo>
                    <a:pt x="4887075" y="17097"/>
                    <a:pt x="5510721" y="-18180"/>
                    <a:pt x="5769113" y="0"/>
                  </a:cubicBezTo>
                  <a:cubicBezTo>
                    <a:pt x="5781251" y="195716"/>
                    <a:pt x="5793215" y="287642"/>
                    <a:pt x="5769113" y="531551"/>
                  </a:cubicBezTo>
                  <a:cubicBezTo>
                    <a:pt x="5745011" y="775460"/>
                    <a:pt x="5761851" y="801058"/>
                    <a:pt x="5769113" y="1063101"/>
                  </a:cubicBezTo>
                  <a:cubicBezTo>
                    <a:pt x="5776376" y="1325144"/>
                    <a:pt x="5774558" y="1481863"/>
                    <a:pt x="5769113" y="1696438"/>
                  </a:cubicBezTo>
                  <a:cubicBezTo>
                    <a:pt x="5445298" y="1706237"/>
                    <a:pt x="5271843" y="1698311"/>
                    <a:pt x="5012718" y="1696438"/>
                  </a:cubicBezTo>
                  <a:cubicBezTo>
                    <a:pt x="4753593" y="1694565"/>
                    <a:pt x="4520456" y="1689268"/>
                    <a:pt x="4256323" y="1696438"/>
                  </a:cubicBezTo>
                  <a:cubicBezTo>
                    <a:pt x="3992190" y="1703608"/>
                    <a:pt x="3833300" y="1678122"/>
                    <a:pt x="3673002" y="1696438"/>
                  </a:cubicBezTo>
                  <a:cubicBezTo>
                    <a:pt x="3512704" y="1714754"/>
                    <a:pt x="3278837" y="1702191"/>
                    <a:pt x="3031989" y="1696438"/>
                  </a:cubicBezTo>
                  <a:cubicBezTo>
                    <a:pt x="2785141" y="1690685"/>
                    <a:pt x="2558404" y="1672398"/>
                    <a:pt x="2390977" y="1696438"/>
                  </a:cubicBezTo>
                  <a:cubicBezTo>
                    <a:pt x="2223550" y="1720478"/>
                    <a:pt x="1936357" y="1679889"/>
                    <a:pt x="1749964" y="1696438"/>
                  </a:cubicBezTo>
                  <a:cubicBezTo>
                    <a:pt x="1563571" y="1712987"/>
                    <a:pt x="1386408" y="1705748"/>
                    <a:pt x="1108952" y="1696438"/>
                  </a:cubicBezTo>
                  <a:cubicBezTo>
                    <a:pt x="831496" y="1687128"/>
                    <a:pt x="348750" y="1739433"/>
                    <a:pt x="0" y="1696438"/>
                  </a:cubicBezTo>
                  <a:cubicBezTo>
                    <a:pt x="13729" y="1474990"/>
                    <a:pt x="-11607" y="1391949"/>
                    <a:pt x="0" y="1130959"/>
                  </a:cubicBezTo>
                  <a:cubicBezTo>
                    <a:pt x="11607" y="869969"/>
                    <a:pt x="22479" y="734182"/>
                    <a:pt x="0" y="582444"/>
                  </a:cubicBezTo>
                  <a:cubicBezTo>
                    <a:pt x="-22479" y="430707"/>
                    <a:pt x="9028" y="134463"/>
                    <a:pt x="0" y="0"/>
                  </a:cubicBezTo>
                  <a:close/>
                </a:path>
              </a:pathLst>
            </a:custGeom>
            <a:grpFill/>
            <a:ln>
              <a:solidFill>
                <a:schemeClr val="tx1"/>
              </a:solidFill>
              <a:extLst>
                <a:ext uri="{C807C97D-BFC1-408E-A445-0C87EB9F89A2}">
                  <ask:lineSketchStyleProps xmlns:ask="http://schemas.microsoft.com/office/drawing/2018/sketchyshapes" sd="1966760223">
                    <a:prstGeom prst="rect">
                      <a:avLst/>
                    </a:prstGeom>
                    <ask:type>
                      <ask:lineSketchFreehand/>
                    </ask:type>
                  </ask:lineSketchStyleProps>
                </a:ext>
              </a:extLst>
            </a:ln>
            <a:effectLst>
              <a:outerShdw blurRad="50800" dist="38100" dir="5400000" algn="t" rotWithShape="0">
                <a:prstClr val="black">
                  <a:alpha val="40000"/>
                </a:prstClr>
              </a:outerShdw>
            </a:effectLst>
          </p:spPr>
        </p:pic>
        <p:sp>
          <p:nvSpPr>
            <p:cNvPr id="14" name="TextBox 13">
              <a:extLst>
                <a:ext uri="{FF2B5EF4-FFF2-40B4-BE49-F238E27FC236}">
                  <a16:creationId xmlns:a16="http://schemas.microsoft.com/office/drawing/2014/main" id="{6D3C4F1B-31BF-AD65-69AA-B0C6A3C86685}"/>
                </a:ext>
              </a:extLst>
            </p:cNvPr>
            <p:cNvSpPr txBox="1"/>
            <p:nvPr/>
          </p:nvSpPr>
          <p:spPr>
            <a:xfrm>
              <a:off x="2914073" y="4308423"/>
              <a:ext cx="6105236" cy="1323439"/>
            </a:xfrm>
            <a:prstGeom prst="rect">
              <a:avLst/>
            </a:prstGeom>
            <a:grpFill/>
          </p:spPr>
          <p:txBody>
            <a:bodyPr wrap="square">
              <a:spAutoFit/>
            </a:bodyPr>
            <a:lstStyle/>
            <a:p>
              <a:pPr marL="285750" indent="-285750">
                <a:buFont typeface="Arial" panose="020B0604020202020204" pitchFamily="34" charset="0"/>
                <a:buChar char="•"/>
              </a:pPr>
              <a:r>
                <a:rPr lang="en-US" sz="1600">
                  <a:solidFill>
                    <a:schemeClr val="bg1"/>
                  </a:solidFill>
                  <a:effectLst/>
                  <a:latin typeface="Arial" panose="020B0604020202020204" pitchFamily="34" charset="0"/>
                  <a:ea typeface="Calibri" panose="020F0502020204030204" pitchFamily="34" charset="0"/>
                  <a:cs typeface="Arial" panose="020B0604020202020204" pitchFamily="34" charset="0"/>
                </a:rPr>
                <a:t>Michigan's education system, which ranks 41st in the nation in high school graduation rates</a:t>
              </a:r>
            </a:p>
            <a:p>
              <a:pPr marL="285750" indent="-285750">
                <a:buFont typeface="Arial" panose="020B0604020202020204" pitchFamily="34" charset="0"/>
                <a:buChar char="•"/>
              </a:pPr>
              <a:r>
                <a:rPr lang="en-US" sz="1600">
                  <a:solidFill>
                    <a:schemeClr val="bg1"/>
                  </a:solidFill>
                  <a:latin typeface="Arial" panose="020B0604020202020204" pitchFamily="34" charset="0"/>
                  <a:cs typeface="Arial" panose="020B0604020202020204" pitchFamily="34" charset="0"/>
                </a:rPr>
                <a:t>1 million Michigan adults over age 25 who went to college but never completed a degree, 700,000 of whom live in Southeast Michigan alone</a:t>
              </a:r>
            </a:p>
          </p:txBody>
        </p:sp>
      </p:grpSp>
      <p:grpSp>
        <p:nvGrpSpPr>
          <p:cNvPr id="11" name="Group 10">
            <a:extLst>
              <a:ext uri="{FF2B5EF4-FFF2-40B4-BE49-F238E27FC236}">
                <a16:creationId xmlns:a16="http://schemas.microsoft.com/office/drawing/2014/main" id="{0A0B3CD1-0198-D310-179A-DFFB81B83877}"/>
              </a:ext>
            </a:extLst>
          </p:cNvPr>
          <p:cNvGrpSpPr/>
          <p:nvPr/>
        </p:nvGrpSpPr>
        <p:grpSpPr>
          <a:xfrm>
            <a:off x="321143" y="3926268"/>
            <a:ext cx="6104964" cy="2497047"/>
            <a:chOff x="4161609" y="3555344"/>
            <a:chExt cx="6104964" cy="2497047"/>
          </a:xfrm>
        </p:grpSpPr>
        <p:pic>
          <p:nvPicPr>
            <p:cNvPr id="2" name="Picture 1" descr="Text&#10;&#10;Description automatically generated">
              <a:extLst>
                <a:ext uri="{FF2B5EF4-FFF2-40B4-BE49-F238E27FC236}">
                  <a16:creationId xmlns:a16="http://schemas.microsoft.com/office/drawing/2014/main" id="{EFE310E4-BB36-39A4-2212-37312F2B9E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61609" y="3555344"/>
              <a:ext cx="5943600" cy="1022985"/>
            </a:xfrm>
            <a:custGeom>
              <a:avLst/>
              <a:gdLst>
                <a:gd name="connsiteX0" fmla="*/ 0 w 5943600"/>
                <a:gd name="connsiteY0" fmla="*/ 0 h 1022985"/>
                <a:gd name="connsiteX1" fmla="*/ 594360 w 5943600"/>
                <a:gd name="connsiteY1" fmla="*/ 0 h 1022985"/>
                <a:gd name="connsiteX2" fmla="*/ 1129284 w 5943600"/>
                <a:gd name="connsiteY2" fmla="*/ 0 h 1022985"/>
                <a:gd name="connsiteX3" fmla="*/ 1545336 w 5943600"/>
                <a:gd name="connsiteY3" fmla="*/ 0 h 1022985"/>
                <a:gd name="connsiteX4" fmla="*/ 2080260 w 5943600"/>
                <a:gd name="connsiteY4" fmla="*/ 0 h 1022985"/>
                <a:gd name="connsiteX5" fmla="*/ 2734056 w 5943600"/>
                <a:gd name="connsiteY5" fmla="*/ 0 h 1022985"/>
                <a:gd name="connsiteX6" fmla="*/ 3447288 w 5943600"/>
                <a:gd name="connsiteY6" fmla="*/ 0 h 1022985"/>
                <a:gd name="connsiteX7" fmla="*/ 3922776 w 5943600"/>
                <a:gd name="connsiteY7" fmla="*/ 0 h 1022985"/>
                <a:gd name="connsiteX8" fmla="*/ 4517136 w 5943600"/>
                <a:gd name="connsiteY8" fmla="*/ 0 h 1022985"/>
                <a:gd name="connsiteX9" fmla="*/ 4933188 w 5943600"/>
                <a:gd name="connsiteY9" fmla="*/ 0 h 1022985"/>
                <a:gd name="connsiteX10" fmla="*/ 5408676 w 5943600"/>
                <a:gd name="connsiteY10" fmla="*/ 0 h 1022985"/>
                <a:gd name="connsiteX11" fmla="*/ 5943600 w 5943600"/>
                <a:gd name="connsiteY11" fmla="*/ 0 h 1022985"/>
                <a:gd name="connsiteX12" fmla="*/ 5943600 w 5943600"/>
                <a:gd name="connsiteY12" fmla="*/ 480803 h 1022985"/>
                <a:gd name="connsiteX13" fmla="*/ 5943600 w 5943600"/>
                <a:gd name="connsiteY13" fmla="*/ 1022985 h 1022985"/>
                <a:gd name="connsiteX14" fmla="*/ 5289804 w 5943600"/>
                <a:gd name="connsiteY14" fmla="*/ 1022985 h 1022985"/>
                <a:gd name="connsiteX15" fmla="*/ 4814316 w 5943600"/>
                <a:gd name="connsiteY15" fmla="*/ 1022985 h 1022985"/>
                <a:gd name="connsiteX16" fmla="*/ 4160520 w 5943600"/>
                <a:gd name="connsiteY16" fmla="*/ 1022985 h 1022985"/>
                <a:gd name="connsiteX17" fmla="*/ 3566160 w 5943600"/>
                <a:gd name="connsiteY17" fmla="*/ 1022985 h 1022985"/>
                <a:gd name="connsiteX18" fmla="*/ 2852928 w 5943600"/>
                <a:gd name="connsiteY18" fmla="*/ 1022985 h 1022985"/>
                <a:gd name="connsiteX19" fmla="*/ 2377440 w 5943600"/>
                <a:gd name="connsiteY19" fmla="*/ 1022985 h 1022985"/>
                <a:gd name="connsiteX20" fmla="*/ 1664208 w 5943600"/>
                <a:gd name="connsiteY20" fmla="*/ 1022985 h 1022985"/>
                <a:gd name="connsiteX21" fmla="*/ 1129284 w 5943600"/>
                <a:gd name="connsiteY21" fmla="*/ 1022985 h 1022985"/>
                <a:gd name="connsiteX22" fmla="*/ 0 w 5943600"/>
                <a:gd name="connsiteY22" fmla="*/ 1022985 h 1022985"/>
                <a:gd name="connsiteX23" fmla="*/ 0 w 5943600"/>
                <a:gd name="connsiteY23" fmla="*/ 521722 h 1022985"/>
                <a:gd name="connsiteX24" fmla="*/ 0 w 5943600"/>
                <a:gd name="connsiteY24" fmla="*/ 0 h 102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943600" h="1022985" fill="none" extrusionOk="0">
                  <a:moveTo>
                    <a:pt x="0" y="0"/>
                  </a:moveTo>
                  <a:cubicBezTo>
                    <a:pt x="207544" y="-32164"/>
                    <a:pt x="410238" y="50983"/>
                    <a:pt x="594360" y="0"/>
                  </a:cubicBezTo>
                  <a:cubicBezTo>
                    <a:pt x="778482" y="-50983"/>
                    <a:pt x="937231" y="15524"/>
                    <a:pt x="1129284" y="0"/>
                  </a:cubicBezTo>
                  <a:cubicBezTo>
                    <a:pt x="1321337" y="-15524"/>
                    <a:pt x="1365885" y="15585"/>
                    <a:pt x="1545336" y="0"/>
                  </a:cubicBezTo>
                  <a:cubicBezTo>
                    <a:pt x="1724787" y="-15585"/>
                    <a:pt x="1951040" y="60762"/>
                    <a:pt x="2080260" y="0"/>
                  </a:cubicBezTo>
                  <a:cubicBezTo>
                    <a:pt x="2209480" y="-60762"/>
                    <a:pt x="2429955" y="49682"/>
                    <a:pt x="2734056" y="0"/>
                  </a:cubicBezTo>
                  <a:cubicBezTo>
                    <a:pt x="3038157" y="-49682"/>
                    <a:pt x="3171453" y="36641"/>
                    <a:pt x="3447288" y="0"/>
                  </a:cubicBezTo>
                  <a:cubicBezTo>
                    <a:pt x="3723123" y="-36641"/>
                    <a:pt x="3817894" y="47653"/>
                    <a:pt x="3922776" y="0"/>
                  </a:cubicBezTo>
                  <a:cubicBezTo>
                    <a:pt x="4027658" y="-47653"/>
                    <a:pt x="4257295" y="59478"/>
                    <a:pt x="4517136" y="0"/>
                  </a:cubicBezTo>
                  <a:cubicBezTo>
                    <a:pt x="4776977" y="-59478"/>
                    <a:pt x="4788599" y="10813"/>
                    <a:pt x="4933188" y="0"/>
                  </a:cubicBezTo>
                  <a:cubicBezTo>
                    <a:pt x="5077777" y="-10813"/>
                    <a:pt x="5282064" y="16019"/>
                    <a:pt x="5408676" y="0"/>
                  </a:cubicBezTo>
                  <a:cubicBezTo>
                    <a:pt x="5535288" y="-16019"/>
                    <a:pt x="5721882" y="5109"/>
                    <a:pt x="5943600" y="0"/>
                  </a:cubicBezTo>
                  <a:cubicBezTo>
                    <a:pt x="5954128" y="139658"/>
                    <a:pt x="5904230" y="344031"/>
                    <a:pt x="5943600" y="480803"/>
                  </a:cubicBezTo>
                  <a:cubicBezTo>
                    <a:pt x="5982970" y="617575"/>
                    <a:pt x="5885560" y="805560"/>
                    <a:pt x="5943600" y="1022985"/>
                  </a:cubicBezTo>
                  <a:cubicBezTo>
                    <a:pt x="5681926" y="1066855"/>
                    <a:pt x="5439815" y="980198"/>
                    <a:pt x="5289804" y="1022985"/>
                  </a:cubicBezTo>
                  <a:cubicBezTo>
                    <a:pt x="5139793" y="1065772"/>
                    <a:pt x="4955118" y="999478"/>
                    <a:pt x="4814316" y="1022985"/>
                  </a:cubicBezTo>
                  <a:cubicBezTo>
                    <a:pt x="4673514" y="1046492"/>
                    <a:pt x="4306828" y="976909"/>
                    <a:pt x="4160520" y="1022985"/>
                  </a:cubicBezTo>
                  <a:cubicBezTo>
                    <a:pt x="4014212" y="1069061"/>
                    <a:pt x="3822541" y="979290"/>
                    <a:pt x="3566160" y="1022985"/>
                  </a:cubicBezTo>
                  <a:cubicBezTo>
                    <a:pt x="3309779" y="1066680"/>
                    <a:pt x="3165143" y="957251"/>
                    <a:pt x="2852928" y="1022985"/>
                  </a:cubicBezTo>
                  <a:cubicBezTo>
                    <a:pt x="2540713" y="1088719"/>
                    <a:pt x="2511725" y="969502"/>
                    <a:pt x="2377440" y="1022985"/>
                  </a:cubicBezTo>
                  <a:cubicBezTo>
                    <a:pt x="2243155" y="1076468"/>
                    <a:pt x="1828589" y="971493"/>
                    <a:pt x="1664208" y="1022985"/>
                  </a:cubicBezTo>
                  <a:cubicBezTo>
                    <a:pt x="1499827" y="1074477"/>
                    <a:pt x="1266751" y="999629"/>
                    <a:pt x="1129284" y="1022985"/>
                  </a:cubicBezTo>
                  <a:cubicBezTo>
                    <a:pt x="991817" y="1046341"/>
                    <a:pt x="401778" y="957259"/>
                    <a:pt x="0" y="1022985"/>
                  </a:cubicBezTo>
                  <a:cubicBezTo>
                    <a:pt x="-3910" y="773707"/>
                    <a:pt x="40781" y="668067"/>
                    <a:pt x="0" y="521722"/>
                  </a:cubicBezTo>
                  <a:cubicBezTo>
                    <a:pt x="-40781" y="375377"/>
                    <a:pt x="24962" y="142933"/>
                    <a:pt x="0" y="0"/>
                  </a:cubicBezTo>
                  <a:close/>
                </a:path>
                <a:path w="5943600" h="1022985" stroke="0" extrusionOk="0">
                  <a:moveTo>
                    <a:pt x="0" y="0"/>
                  </a:moveTo>
                  <a:cubicBezTo>
                    <a:pt x="163925" y="-2628"/>
                    <a:pt x="365876" y="71974"/>
                    <a:pt x="653796" y="0"/>
                  </a:cubicBezTo>
                  <a:cubicBezTo>
                    <a:pt x="941716" y="-71974"/>
                    <a:pt x="981852" y="43091"/>
                    <a:pt x="1129284" y="0"/>
                  </a:cubicBezTo>
                  <a:cubicBezTo>
                    <a:pt x="1276716" y="-43091"/>
                    <a:pt x="1599930" y="65831"/>
                    <a:pt x="1723644" y="0"/>
                  </a:cubicBezTo>
                  <a:cubicBezTo>
                    <a:pt x="1847358" y="-65831"/>
                    <a:pt x="2125633" y="45660"/>
                    <a:pt x="2258568" y="0"/>
                  </a:cubicBezTo>
                  <a:cubicBezTo>
                    <a:pt x="2391503" y="-45660"/>
                    <a:pt x="2655670" y="45158"/>
                    <a:pt x="2852928" y="0"/>
                  </a:cubicBezTo>
                  <a:cubicBezTo>
                    <a:pt x="3050186" y="-45158"/>
                    <a:pt x="3310212" y="53708"/>
                    <a:pt x="3506724" y="0"/>
                  </a:cubicBezTo>
                  <a:cubicBezTo>
                    <a:pt x="3703236" y="-53708"/>
                    <a:pt x="3835544" y="22907"/>
                    <a:pt x="3922776" y="0"/>
                  </a:cubicBezTo>
                  <a:cubicBezTo>
                    <a:pt x="4010008" y="-22907"/>
                    <a:pt x="4322563" y="59072"/>
                    <a:pt x="4457700" y="0"/>
                  </a:cubicBezTo>
                  <a:cubicBezTo>
                    <a:pt x="4592837" y="-59072"/>
                    <a:pt x="4897088" y="17050"/>
                    <a:pt x="5052060" y="0"/>
                  </a:cubicBezTo>
                  <a:cubicBezTo>
                    <a:pt x="5207032" y="-17050"/>
                    <a:pt x="5721577" y="93800"/>
                    <a:pt x="5943600" y="0"/>
                  </a:cubicBezTo>
                  <a:cubicBezTo>
                    <a:pt x="5988450" y="211640"/>
                    <a:pt x="5905720" y="337179"/>
                    <a:pt x="5943600" y="531952"/>
                  </a:cubicBezTo>
                  <a:cubicBezTo>
                    <a:pt x="5981480" y="726725"/>
                    <a:pt x="5886641" y="795196"/>
                    <a:pt x="5943600" y="1022985"/>
                  </a:cubicBezTo>
                  <a:cubicBezTo>
                    <a:pt x="5740785" y="1069049"/>
                    <a:pt x="5676245" y="988741"/>
                    <a:pt x="5527548" y="1022985"/>
                  </a:cubicBezTo>
                  <a:cubicBezTo>
                    <a:pt x="5378851" y="1057229"/>
                    <a:pt x="5227535" y="1007745"/>
                    <a:pt x="5111496" y="1022985"/>
                  </a:cubicBezTo>
                  <a:cubicBezTo>
                    <a:pt x="4995457" y="1038225"/>
                    <a:pt x="4784238" y="1021461"/>
                    <a:pt x="4576572" y="1022985"/>
                  </a:cubicBezTo>
                  <a:cubicBezTo>
                    <a:pt x="4368906" y="1024509"/>
                    <a:pt x="4159302" y="991347"/>
                    <a:pt x="4041648" y="1022985"/>
                  </a:cubicBezTo>
                  <a:cubicBezTo>
                    <a:pt x="3923994" y="1054623"/>
                    <a:pt x="3551483" y="999567"/>
                    <a:pt x="3328416" y="1022985"/>
                  </a:cubicBezTo>
                  <a:cubicBezTo>
                    <a:pt x="3105349" y="1046403"/>
                    <a:pt x="2781697" y="973561"/>
                    <a:pt x="2615184" y="1022985"/>
                  </a:cubicBezTo>
                  <a:cubicBezTo>
                    <a:pt x="2448671" y="1072409"/>
                    <a:pt x="2263196" y="966110"/>
                    <a:pt x="2139696" y="1022985"/>
                  </a:cubicBezTo>
                  <a:cubicBezTo>
                    <a:pt x="2016196" y="1079860"/>
                    <a:pt x="1857126" y="987456"/>
                    <a:pt x="1664208" y="1022985"/>
                  </a:cubicBezTo>
                  <a:cubicBezTo>
                    <a:pt x="1471290" y="1058514"/>
                    <a:pt x="1402414" y="1014653"/>
                    <a:pt x="1248156" y="1022985"/>
                  </a:cubicBezTo>
                  <a:cubicBezTo>
                    <a:pt x="1093898" y="1031317"/>
                    <a:pt x="820525" y="952088"/>
                    <a:pt x="594360" y="1022985"/>
                  </a:cubicBezTo>
                  <a:cubicBezTo>
                    <a:pt x="368195" y="1093882"/>
                    <a:pt x="129779" y="1004978"/>
                    <a:pt x="0" y="1022985"/>
                  </a:cubicBezTo>
                  <a:cubicBezTo>
                    <a:pt x="-31322" y="884366"/>
                    <a:pt x="56265" y="723992"/>
                    <a:pt x="0" y="531952"/>
                  </a:cubicBezTo>
                  <a:cubicBezTo>
                    <a:pt x="-56265" y="339912"/>
                    <a:pt x="41172" y="254174"/>
                    <a:pt x="0" y="0"/>
                  </a:cubicBezTo>
                  <a:close/>
                </a:path>
              </a:pathLst>
            </a:custGeom>
            <a:ln>
              <a:solidFill>
                <a:schemeClr val="tx1"/>
              </a:solidFill>
              <a:extLst>
                <a:ext uri="{C807C97D-BFC1-408E-A445-0C87EB9F89A2}">
                  <ask:lineSketchStyleProps xmlns:ask="http://schemas.microsoft.com/office/drawing/2018/sketchyshapes" sd="494160050">
                    <a:prstGeom prst="rect">
                      <a:avLst/>
                    </a:prstGeom>
                    <ask:type>
                      <ask:lineSketchScribble/>
                    </ask:type>
                  </ask:lineSketchStyleProps>
                </a:ext>
              </a:extLst>
            </a:ln>
          </p:spPr>
        </p:pic>
        <p:sp>
          <p:nvSpPr>
            <p:cNvPr id="9" name="TextBox 8">
              <a:extLst>
                <a:ext uri="{FF2B5EF4-FFF2-40B4-BE49-F238E27FC236}">
                  <a16:creationId xmlns:a16="http://schemas.microsoft.com/office/drawing/2014/main" id="{02515F30-EDF6-0F3B-701A-341B7E946093}"/>
                </a:ext>
              </a:extLst>
            </p:cNvPr>
            <p:cNvSpPr txBox="1"/>
            <p:nvPr/>
          </p:nvSpPr>
          <p:spPr>
            <a:xfrm>
              <a:off x="4161609" y="4654444"/>
              <a:ext cx="6104964" cy="1397947"/>
            </a:xfrm>
            <a:prstGeom prst="rect">
              <a:avLst/>
            </a:prstGeom>
            <a:solidFill>
              <a:srgbClr val="00425C"/>
            </a:solidFill>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1600">
                  <a:solidFill>
                    <a:schemeClr val="bg1"/>
                  </a:solidFill>
                  <a:effectLst/>
                  <a:latin typeface="Arial" panose="020B0604020202020204" pitchFamily="34" charset="0"/>
                  <a:ea typeface="Calibri" panose="020F0502020204030204" pitchFamily="34" charset="0"/>
                  <a:cs typeface="Arial" panose="020B0604020202020204" pitchFamily="34" charset="0"/>
                </a:rPr>
                <a:t>11,000 jobs going to Kentucky and Tennessee</a:t>
              </a:r>
            </a:p>
            <a:p>
              <a:pPr marL="342900" marR="0" lvl="0" indent="-342900">
                <a:lnSpc>
                  <a:spcPct val="107000"/>
                </a:lnSpc>
                <a:spcBef>
                  <a:spcPts val="0"/>
                </a:spcBef>
                <a:spcAft>
                  <a:spcPts val="0"/>
                </a:spcAft>
                <a:buFont typeface="Symbol" panose="05050102010706020507" pitchFamily="18" charset="2"/>
                <a:buChar char=""/>
              </a:pPr>
              <a:r>
                <a:rPr lang="en-US" sz="1600">
                  <a:solidFill>
                    <a:schemeClr val="bg1"/>
                  </a:solidFill>
                  <a:effectLst/>
                  <a:latin typeface="Arial" panose="020B0604020202020204" pitchFamily="34" charset="0"/>
                  <a:ea typeface="Calibri" panose="020F0502020204030204" pitchFamily="34" charset="0"/>
                  <a:cs typeface="Arial" panose="020B0604020202020204" pitchFamily="34" charset="0"/>
                </a:rPr>
                <a:t>Noted within a 45-minute drive there are 400,000 individuals with the talent the new facilities would need to fill jobs</a:t>
              </a:r>
            </a:p>
            <a:p>
              <a:pPr marL="342900" marR="0" lvl="0" indent="-342900">
                <a:lnSpc>
                  <a:spcPct val="107000"/>
                </a:lnSpc>
                <a:spcBef>
                  <a:spcPts val="0"/>
                </a:spcBef>
                <a:spcAft>
                  <a:spcPts val="800"/>
                </a:spcAft>
                <a:buFont typeface="Symbol" panose="05050102010706020507" pitchFamily="18" charset="2"/>
                <a:buChar char=""/>
              </a:pPr>
              <a:r>
                <a:rPr lang="en-US" sz="1600">
                  <a:solidFill>
                    <a:schemeClr val="bg1"/>
                  </a:solidFill>
                  <a:effectLst/>
                  <a:latin typeface="Arial" panose="020B0604020202020204" pitchFamily="34" charset="0"/>
                  <a:ea typeface="Calibri" panose="020F0502020204030204" pitchFamily="34" charset="0"/>
                  <a:cs typeface="Arial" panose="020B0604020202020204" pitchFamily="34" charset="0"/>
                </a:rPr>
                <a:t>Noted high industrial power costs, lack of incentives, transportation, skilled labor shortage</a:t>
              </a:r>
            </a:p>
          </p:txBody>
        </p:sp>
      </p:grpSp>
      <p:grpSp>
        <p:nvGrpSpPr>
          <p:cNvPr id="17" name="Group 16">
            <a:extLst>
              <a:ext uri="{FF2B5EF4-FFF2-40B4-BE49-F238E27FC236}">
                <a16:creationId xmlns:a16="http://schemas.microsoft.com/office/drawing/2014/main" id="{0B3E4E79-560A-E3D4-3475-9593E6F8E360}"/>
              </a:ext>
            </a:extLst>
          </p:cNvPr>
          <p:cNvGrpSpPr/>
          <p:nvPr/>
        </p:nvGrpSpPr>
        <p:grpSpPr>
          <a:xfrm>
            <a:off x="5966691" y="3559028"/>
            <a:ext cx="6105236" cy="1839370"/>
            <a:chOff x="3198160" y="2785944"/>
            <a:chExt cx="6105236" cy="1839370"/>
          </a:xfrm>
        </p:grpSpPr>
        <p:pic>
          <p:nvPicPr>
            <p:cNvPr id="15" name="Picture 14" descr="Text&#10;&#10;Description automatically generated">
              <a:extLst>
                <a:ext uri="{FF2B5EF4-FFF2-40B4-BE49-F238E27FC236}">
                  <a16:creationId xmlns:a16="http://schemas.microsoft.com/office/drawing/2014/main" id="{C5E65979-9CFE-152B-6E86-DAB82CE838A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5836" y="2785944"/>
              <a:ext cx="5943600" cy="1131570"/>
            </a:xfrm>
            <a:custGeom>
              <a:avLst/>
              <a:gdLst>
                <a:gd name="connsiteX0" fmla="*/ 0 w 5943600"/>
                <a:gd name="connsiteY0" fmla="*/ 0 h 1131570"/>
                <a:gd name="connsiteX1" fmla="*/ 660400 w 5943600"/>
                <a:gd name="connsiteY1" fmla="*/ 0 h 1131570"/>
                <a:gd name="connsiteX2" fmla="*/ 1201928 w 5943600"/>
                <a:gd name="connsiteY2" fmla="*/ 0 h 1131570"/>
                <a:gd name="connsiteX3" fmla="*/ 1862328 w 5943600"/>
                <a:gd name="connsiteY3" fmla="*/ 0 h 1131570"/>
                <a:gd name="connsiteX4" fmla="*/ 2522728 w 5943600"/>
                <a:gd name="connsiteY4" fmla="*/ 0 h 1131570"/>
                <a:gd name="connsiteX5" fmla="*/ 3183128 w 5943600"/>
                <a:gd name="connsiteY5" fmla="*/ 0 h 1131570"/>
                <a:gd name="connsiteX6" fmla="*/ 3784092 w 5943600"/>
                <a:gd name="connsiteY6" fmla="*/ 0 h 1131570"/>
                <a:gd name="connsiteX7" fmla="*/ 4325620 w 5943600"/>
                <a:gd name="connsiteY7" fmla="*/ 0 h 1131570"/>
                <a:gd name="connsiteX8" fmla="*/ 4807712 w 5943600"/>
                <a:gd name="connsiteY8" fmla="*/ 0 h 1131570"/>
                <a:gd name="connsiteX9" fmla="*/ 5943600 w 5943600"/>
                <a:gd name="connsiteY9" fmla="*/ 0 h 1131570"/>
                <a:gd name="connsiteX10" fmla="*/ 5943600 w 5943600"/>
                <a:gd name="connsiteY10" fmla="*/ 543154 h 1131570"/>
                <a:gd name="connsiteX11" fmla="*/ 5943600 w 5943600"/>
                <a:gd name="connsiteY11" fmla="*/ 1131570 h 1131570"/>
                <a:gd name="connsiteX12" fmla="*/ 5342636 w 5943600"/>
                <a:gd name="connsiteY12" fmla="*/ 1131570 h 1131570"/>
                <a:gd name="connsiteX13" fmla="*/ 4741672 w 5943600"/>
                <a:gd name="connsiteY13" fmla="*/ 1131570 h 1131570"/>
                <a:gd name="connsiteX14" fmla="*/ 4021836 w 5943600"/>
                <a:gd name="connsiteY14" fmla="*/ 1131570 h 1131570"/>
                <a:gd name="connsiteX15" fmla="*/ 3420872 w 5943600"/>
                <a:gd name="connsiteY15" fmla="*/ 1131570 h 1131570"/>
                <a:gd name="connsiteX16" fmla="*/ 2701036 w 5943600"/>
                <a:gd name="connsiteY16" fmla="*/ 1131570 h 1131570"/>
                <a:gd name="connsiteX17" fmla="*/ 1921764 w 5943600"/>
                <a:gd name="connsiteY17" fmla="*/ 1131570 h 1131570"/>
                <a:gd name="connsiteX18" fmla="*/ 1320800 w 5943600"/>
                <a:gd name="connsiteY18" fmla="*/ 1131570 h 1131570"/>
                <a:gd name="connsiteX19" fmla="*/ 719836 w 5943600"/>
                <a:gd name="connsiteY19" fmla="*/ 1131570 h 1131570"/>
                <a:gd name="connsiteX20" fmla="*/ 0 w 5943600"/>
                <a:gd name="connsiteY20" fmla="*/ 1131570 h 1131570"/>
                <a:gd name="connsiteX21" fmla="*/ 0 w 5943600"/>
                <a:gd name="connsiteY21" fmla="*/ 554469 h 1131570"/>
                <a:gd name="connsiteX22" fmla="*/ 0 w 5943600"/>
                <a:gd name="connsiteY22" fmla="*/ 0 h 113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943600" h="1131570" fill="none" extrusionOk="0">
                  <a:moveTo>
                    <a:pt x="0" y="0"/>
                  </a:moveTo>
                  <a:cubicBezTo>
                    <a:pt x="132942" y="30524"/>
                    <a:pt x="386464" y="8189"/>
                    <a:pt x="660400" y="0"/>
                  </a:cubicBezTo>
                  <a:cubicBezTo>
                    <a:pt x="934336" y="-8189"/>
                    <a:pt x="959428" y="4969"/>
                    <a:pt x="1201928" y="0"/>
                  </a:cubicBezTo>
                  <a:cubicBezTo>
                    <a:pt x="1444428" y="-4969"/>
                    <a:pt x="1581992" y="24098"/>
                    <a:pt x="1862328" y="0"/>
                  </a:cubicBezTo>
                  <a:cubicBezTo>
                    <a:pt x="2142664" y="-24098"/>
                    <a:pt x="2323968" y="-19446"/>
                    <a:pt x="2522728" y="0"/>
                  </a:cubicBezTo>
                  <a:cubicBezTo>
                    <a:pt x="2721488" y="19446"/>
                    <a:pt x="2955251" y="21485"/>
                    <a:pt x="3183128" y="0"/>
                  </a:cubicBezTo>
                  <a:cubicBezTo>
                    <a:pt x="3411005" y="-21485"/>
                    <a:pt x="3588539" y="22621"/>
                    <a:pt x="3784092" y="0"/>
                  </a:cubicBezTo>
                  <a:cubicBezTo>
                    <a:pt x="3979645" y="-22621"/>
                    <a:pt x="4094092" y="26910"/>
                    <a:pt x="4325620" y="0"/>
                  </a:cubicBezTo>
                  <a:cubicBezTo>
                    <a:pt x="4557148" y="-26910"/>
                    <a:pt x="4624551" y="11898"/>
                    <a:pt x="4807712" y="0"/>
                  </a:cubicBezTo>
                  <a:cubicBezTo>
                    <a:pt x="4990873" y="-11898"/>
                    <a:pt x="5691261" y="29151"/>
                    <a:pt x="5943600" y="0"/>
                  </a:cubicBezTo>
                  <a:cubicBezTo>
                    <a:pt x="5941247" y="152475"/>
                    <a:pt x="5957294" y="336055"/>
                    <a:pt x="5943600" y="543154"/>
                  </a:cubicBezTo>
                  <a:cubicBezTo>
                    <a:pt x="5929906" y="750253"/>
                    <a:pt x="5920651" y="964927"/>
                    <a:pt x="5943600" y="1131570"/>
                  </a:cubicBezTo>
                  <a:cubicBezTo>
                    <a:pt x="5761645" y="1156354"/>
                    <a:pt x="5557842" y="1143922"/>
                    <a:pt x="5342636" y="1131570"/>
                  </a:cubicBezTo>
                  <a:cubicBezTo>
                    <a:pt x="5127430" y="1119218"/>
                    <a:pt x="5010574" y="1111364"/>
                    <a:pt x="4741672" y="1131570"/>
                  </a:cubicBezTo>
                  <a:cubicBezTo>
                    <a:pt x="4472770" y="1151776"/>
                    <a:pt x="4274881" y="1155747"/>
                    <a:pt x="4021836" y="1131570"/>
                  </a:cubicBezTo>
                  <a:cubicBezTo>
                    <a:pt x="3768791" y="1107393"/>
                    <a:pt x="3583984" y="1121943"/>
                    <a:pt x="3420872" y="1131570"/>
                  </a:cubicBezTo>
                  <a:cubicBezTo>
                    <a:pt x="3257760" y="1141197"/>
                    <a:pt x="2980576" y="1112940"/>
                    <a:pt x="2701036" y="1131570"/>
                  </a:cubicBezTo>
                  <a:cubicBezTo>
                    <a:pt x="2421496" y="1150200"/>
                    <a:pt x="2137931" y="1115719"/>
                    <a:pt x="1921764" y="1131570"/>
                  </a:cubicBezTo>
                  <a:cubicBezTo>
                    <a:pt x="1705597" y="1147421"/>
                    <a:pt x="1528273" y="1154185"/>
                    <a:pt x="1320800" y="1131570"/>
                  </a:cubicBezTo>
                  <a:cubicBezTo>
                    <a:pt x="1113327" y="1108955"/>
                    <a:pt x="892174" y="1114680"/>
                    <a:pt x="719836" y="1131570"/>
                  </a:cubicBezTo>
                  <a:cubicBezTo>
                    <a:pt x="547498" y="1148460"/>
                    <a:pt x="338403" y="1162097"/>
                    <a:pt x="0" y="1131570"/>
                  </a:cubicBezTo>
                  <a:cubicBezTo>
                    <a:pt x="-21881" y="844861"/>
                    <a:pt x="-9089" y="754814"/>
                    <a:pt x="0" y="554469"/>
                  </a:cubicBezTo>
                  <a:cubicBezTo>
                    <a:pt x="9089" y="354124"/>
                    <a:pt x="27650" y="144749"/>
                    <a:pt x="0" y="0"/>
                  </a:cubicBezTo>
                  <a:close/>
                </a:path>
                <a:path w="5943600" h="1131570" stroke="0" extrusionOk="0">
                  <a:moveTo>
                    <a:pt x="0" y="0"/>
                  </a:moveTo>
                  <a:cubicBezTo>
                    <a:pt x="159589" y="-31594"/>
                    <a:pt x="463136" y="-2034"/>
                    <a:pt x="660400" y="0"/>
                  </a:cubicBezTo>
                  <a:cubicBezTo>
                    <a:pt x="857664" y="2034"/>
                    <a:pt x="1160868" y="13602"/>
                    <a:pt x="1439672" y="0"/>
                  </a:cubicBezTo>
                  <a:cubicBezTo>
                    <a:pt x="1718476" y="-13602"/>
                    <a:pt x="1796612" y="4219"/>
                    <a:pt x="1921764" y="0"/>
                  </a:cubicBezTo>
                  <a:cubicBezTo>
                    <a:pt x="2046916" y="-4219"/>
                    <a:pt x="2338755" y="20622"/>
                    <a:pt x="2522728" y="0"/>
                  </a:cubicBezTo>
                  <a:cubicBezTo>
                    <a:pt x="2706701" y="-20622"/>
                    <a:pt x="2910330" y="14809"/>
                    <a:pt x="3242564" y="0"/>
                  </a:cubicBezTo>
                  <a:cubicBezTo>
                    <a:pt x="3574798" y="-14809"/>
                    <a:pt x="3660773" y="19287"/>
                    <a:pt x="4021836" y="0"/>
                  </a:cubicBezTo>
                  <a:cubicBezTo>
                    <a:pt x="4382899" y="-19287"/>
                    <a:pt x="4418019" y="7927"/>
                    <a:pt x="4801108" y="0"/>
                  </a:cubicBezTo>
                  <a:cubicBezTo>
                    <a:pt x="5184197" y="-7927"/>
                    <a:pt x="5105375" y="-13246"/>
                    <a:pt x="5342636" y="0"/>
                  </a:cubicBezTo>
                  <a:cubicBezTo>
                    <a:pt x="5579897" y="13246"/>
                    <a:pt x="5710367" y="-334"/>
                    <a:pt x="5943600" y="0"/>
                  </a:cubicBezTo>
                  <a:cubicBezTo>
                    <a:pt x="5926868" y="121323"/>
                    <a:pt x="5943040" y="352182"/>
                    <a:pt x="5943600" y="543154"/>
                  </a:cubicBezTo>
                  <a:cubicBezTo>
                    <a:pt x="5944160" y="734126"/>
                    <a:pt x="5915238" y="845218"/>
                    <a:pt x="5943600" y="1131570"/>
                  </a:cubicBezTo>
                  <a:cubicBezTo>
                    <a:pt x="5616223" y="1135216"/>
                    <a:pt x="5396505" y="1127973"/>
                    <a:pt x="5223764" y="1131570"/>
                  </a:cubicBezTo>
                  <a:cubicBezTo>
                    <a:pt x="5051023" y="1135167"/>
                    <a:pt x="4884888" y="1146439"/>
                    <a:pt x="4682236" y="1131570"/>
                  </a:cubicBezTo>
                  <a:cubicBezTo>
                    <a:pt x="4479584" y="1116701"/>
                    <a:pt x="4348993" y="1102877"/>
                    <a:pt x="4081272" y="1131570"/>
                  </a:cubicBezTo>
                  <a:cubicBezTo>
                    <a:pt x="3813551" y="1160263"/>
                    <a:pt x="3659644" y="1133853"/>
                    <a:pt x="3420872" y="1131570"/>
                  </a:cubicBezTo>
                  <a:cubicBezTo>
                    <a:pt x="3182100" y="1129287"/>
                    <a:pt x="3141644" y="1143837"/>
                    <a:pt x="2879344" y="1131570"/>
                  </a:cubicBezTo>
                  <a:cubicBezTo>
                    <a:pt x="2617044" y="1119303"/>
                    <a:pt x="2272628" y="1140009"/>
                    <a:pt x="2100072" y="1131570"/>
                  </a:cubicBezTo>
                  <a:cubicBezTo>
                    <a:pt x="1927516" y="1123131"/>
                    <a:pt x="1653718" y="1120861"/>
                    <a:pt x="1380236" y="1131570"/>
                  </a:cubicBezTo>
                  <a:cubicBezTo>
                    <a:pt x="1106754" y="1142279"/>
                    <a:pt x="945443" y="1136587"/>
                    <a:pt x="779272" y="1131570"/>
                  </a:cubicBezTo>
                  <a:cubicBezTo>
                    <a:pt x="613101" y="1126553"/>
                    <a:pt x="363310" y="1128088"/>
                    <a:pt x="0" y="1131570"/>
                  </a:cubicBezTo>
                  <a:cubicBezTo>
                    <a:pt x="-19762" y="910384"/>
                    <a:pt x="-8846" y="759363"/>
                    <a:pt x="0" y="599732"/>
                  </a:cubicBezTo>
                  <a:cubicBezTo>
                    <a:pt x="8846" y="440101"/>
                    <a:pt x="-1626" y="194224"/>
                    <a:pt x="0" y="0"/>
                  </a:cubicBezTo>
                  <a:close/>
                </a:path>
              </a:pathLst>
            </a:custGeom>
            <a:ln>
              <a:solidFill>
                <a:schemeClr val="tx1"/>
              </a:solidFill>
              <a:extLst>
                <a:ext uri="{C807C97D-BFC1-408E-A445-0C87EB9F89A2}">
                  <ask:lineSketchStyleProps xmlns:ask="http://schemas.microsoft.com/office/drawing/2018/sketchyshapes" sd="481711788">
                    <a:prstGeom prst="rect">
                      <a:avLst/>
                    </a:prstGeom>
                    <ask:type>
                      <ask:lineSketchFreehand/>
                    </ask:type>
                  </ask:lineSketchStyleProps>
                </a:ext>
              </a:extLst>
            </a:ln>
          </p:spPr>
        </p:pic>
        <p:sp>
          <p:nvSpPr>
            <p:cNvPr id="16" name="TextBox 15">
              <a:extLst>
                <a:ext uri="{FF2B5EF4-FFF2-40B4-BE49-F238E27FC236}">
                  <a16:creationId xmlns:a16="http://schemas.microsoft.com/office/drawing/2014/main" id="{E8407183-9E17-C496-F9D8-2A754726C61E}"/>
                </a:ext>
              </a:extLst>
            </p:cNvPr>
            <p:cNvSpPr txBox="1"/>
            <p:nvPr/>
          </p:nvSpPr>
          <p:spPr>
            <a:xfrm>
              <a:off x="3198160" y="4040539"/>
              <a:ext cx="6105236" cy="584775"/>
            </a:xfrm>
            <a:prstGeom prst="rect">
              <a:avLst/>
            </a:prstGeom>
            <a:solidFill>
              <a:srgbClr val="78B4DC"/>
            </a:solidFill>
          </p:spPr>
          <p:txBody>
            <a:bodyPr wrap="square">
              <a:spAutoFit/>
            </a:bodyPr>
            <a:lstStyle/>
            <a:p>
              <a:r>
                <a:rPr lang="en-US" sz="1600">
                  <a:solidFill>
                    <a:srgbClr val="00425C"/>
                  </a:solidFill>
                  <a:latin typeface="Arial" panose="020B0604020202020204" pitchFamily="34" charset="0"/>
                  <a:cs typeface="Arial" panose="020B0604020202020204" pitchFamily="34" charset="0"/>
                </a:rPr>
                <a:t>Talent availability and funding to train talent as a factor to move to Indiana</a:t>
              </a:r>
            </a:p>
          </p:txBody>
        </p:sp>
      </p:grpSp>
      <p:grpSp>
        <p:nvGrpSpPr>
          <p:cNvPr id="20" name="Group 19">
            <a:extLst>
              <a:ext uri="{FF2B5EF4-FFF2-40B4-BE49-F238E27FC236}">
                <a16:creationId xmlns:a16="http://schemas.microsoft.com/office/drawing/2014/main" id="{AA2CFB0E-FF21-CBA2-663D-579A5516FC24}"/>
              </a:ext>
            </a:extLst>
          </p:cNvPr>
          <p:cNvGrpSpPr/>
          <p:nvPr/>
        </p:nvGrpSpPr>
        <p:grpSpPr>
          <a:xfrm>
            <a:off x="5765621" y="810311"/>
            <a:ext cx="6105236" cy="2533237"/>
            <a:chOff x="4760386" y="877982"/>
            <a:chExt cx="6105236" cy="2533237"/>
          </a:xfrm>
        </p:grpSpPr>
        <p:pic>
          <p:nvPicPr>
            <p:cNvPr id="18" name="Picture 17" descr="Text&#10;&#10;Description automatically generated">
              <a:extLst>
                <a:ext uri="{FF2B5EF4-FFF2-40B4-BE49-F238E27FC236}">
                  <a16:creationId xmlns:a16="http://schemas.microsoft.com/office/drawing/2014/main" id="{151FBB2F-42E9-BFCA-A011-43B4DC3ACBB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41204" y="877982"/>
              <a:ext cx="5943600" cy="1384300"/>
            </a:xfrm>
            <a:custGeom>
              <a:avLst/>
              <a:gdLst>
                <a:gd name="connsiteX0" fmla="*/ 0 w 5943600"/>
                <a:gd name="connsiteY0" fmla="*/ 0 h 1384300"/>
                <a:gd name="connsiteX1" fmla="*/ 594360 w 5943600"/>
                <a:gd name="connsiteY1" fmla="*/ 0 h 1384300"/>
                <a:gd name="connsiteX2" fmla="*/ 1129284 w 5943600"/>
                <a:gd name="connsiteY2" fmla="*/ 0 h 1384300"/>
                <a:gd name="connsiteX3" fmla="*/ 1545336 w 5943600"/>
                <a:gd name="connsiteY3" fmla="*/ 0 h 1384300"/>
                <a:gd name="connsiteX4" fmla="*/ 2199132 w 5943600"/>
                <a:gd name="connsiteY4" fmla="*/ 0 h 1384300"/>
                <a:gd name="connsiteX5" fmla="*/ 2674620 w 5943600"/>
                <a:gd name="connsiteY5" fmla="*/ 0 h 1384300"/>
                <a:gd name="connsiteX6" fmla="*/ 3150108 w 5943600"/>
                <a:gd name="connsiteY6" fmla="*/ 0 h 1384300"/>
                <a:gd name="connsiteX7" fmla="*/ 3685032 w 5943600"/>
                <a:gd name="connsiteY7" fmla="*/ 0 h 1384300"/>
                <a:gd name="connsiteX8" fmla="*/ 4101084 w 5943600"/>
                <a:gd name="connsiteY8" fmla="*/ 0 h 1384300"/>
                <a:gd name="connsiteX9" fmla="*/ 4636008 w 5943600"/>
                <a:gd name="connsiteY9" fmla="*/ 0 h 1384300"/>
                <a:gd name="connsiteX10" fmla="*/ 5349240 w 5943600"/>
                <a:gd name="connsiteY10" fmla="*/ 0 h 1384300"/>
                <a:gd name="connsiteX11" fmla="*/ 5943600 w 5943600"/>
                <a:gd name="connsiteY11" fmla="*/ 0 h 1384300"/>
                <a:gd name="connsiteX12" fmla="*/ 5943600 w 5943600"/>
                <a:gd name="connsiteY12" fmla="*/ 475276 h 1384300"/>
                <a:gd name="connsiteX13" fmla="*/ 5943600 w 5943600"/>
                <a:gd name="connsiteY13" fmla="*/ 895181 h 1384300"/>
                <a:gd name="connsiteX14" fmla="*/ 5943600 w 5943600"/>
                <a:gd name="connsiteY14" fmla="*/ 1384300 h 1384300"/>
                <a:gd name="connsiteX15" fmla="*/ 5408676 w 5943600"/>
                <a:gd name="connsiteY15" fmla="*/ 1384300 h 1384300"/>
                <a:gd name="connsiteX16" fmla="*/ 4873752 w 5943600"/>
                <a:gd name="connsiteY16" fmla="*/ 1384300 h 1384300"/>
                <a:gd name="connsiteX17" fmla="*/ 4219956 w 5943600"/>
                <a:gd name="connsiteY17" fmla="*/ 1384300 h 1384300"/>
                <a:gd name="connsiteX18" fmla="*/ 3566160 w 5943600"/>
                <a:gd name="connsiteY18" fmla="*/ 1384300 h 1384300"/>
                <a:gd name="connsiteX19" fmla="*/ 3150108 w 5943600"/>
                <a:gd name="connsiteY19" fmla="*/ 1384300 h 1384300"/>
                <a:gd name="connsiteX20" fmla="*/ 2734056 w 5943600"/>
                <a:gd name="connsiteY20" fmla="*/ 1384300 h 1384300"/>
                <a:gd name="connsiteX21" fmla="*/ 2020824 w 5943600"/>
                <a:gd name="connsiteY21" fmla="*/ 1384300 h 1384300"/>
                <a:gd name="connsiteX22" fmla="*/ 1604772 w 5943600"/>
                <a:gd name="connsiteY22" fmla="*/ 1384300 h 1384300"/>
                <a:gd name="connsiteX23" fmla="*/ 950976 w 5943600"/>
                <a:gd name="connsiteY23" fmla="*/ 1384300 h 1384300"/>
                <a:gd name="connsiteX24" fmla="*/ 534924 w 5943600"/>
                <a:gd name="connsiteY24" fmla="*/ 1384300 h 1384300"/>
                <a:gd name="connsiteX25" fmla="*/ 0 w 5943600"/>
                <a:gd name="connsiteY25" fmla="*/ 1384300 h 1384300"/>
                <a:gd name="connsiteX26" fmla="*/ 0 w 5943600"/>
                <a:gd name="connsiteY26" fmla="*/ 950553 h 1384300"/>
                <a:gd name="connsiteX27" fmla="*/ 0 w 5943600"/>
                <a:gd name="connsiteY27" fmla="*/ 502962 h 1384300"/>
                <a:gd name="connsiteX28" fmla="*/ 0 w 5943600"/>
                <a:gd name="connsiteY28" fmla="*/ 0 h 138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943600" h="1384300" fill="none" extrusionOk="0">
                  <a:moveTo>
                    <a:pt x="0" y="0"/>
                  </a:moveTo>
                  <a:cubicBezTo>
                    <a:pt x="183148" y="-59637"/>
                    <a:pt x="339404" y="51273"/>
                    <a:pt x="594360" y="0"/>
                  </a:cubicBezTo>
                  <a:cubicBezTo>
                    <a:pt x="849316" y="-51273"/>
                    <a:pt x="979457" y="3620"/>
                    <a:pt x="1129284" y="0"/>
                  </a:cubicBezTo>
                  <a:cubicBezTo>
                    <a:pt x="1279111" y="-3620"/>
                    <a:pt x="1338315" y="17851"/>
                    <a:pt x="1545336" y="0"/>
                  </a:cubicBezTo>
                  <a:cubicBezTo>
                    <a:pt x="1752357" y="-17851"/>
                    <a:pt x="1934624" y="8807"/>
                    <a:pt x="2199132" y="0"/>
                  </a:cubicBezTo>
                  <a:cubicBezTo>
                    <a:pt x="2463640" y="-8807"/>
                    <a:pt x="2560210" y="33951"/>
                    <a:pt x="2674620" y="0"/>
                  </a:cubicBezTo>
                  <a:cubicBezTo>
                    <a:pt x="2789030" y="-33951"/>
                    <a:pt x="2982907" y="27869"/>
                    <a:pt x="3150108" y="0"/>
                  </a:cubicBezTo>
                  <a:cubicBezTo>
                    <a:pt x="3317309" y="-27869"/>
                    <a:pt x="3447847" y="2361"/>
                    <a:pt x="3685032" y="0"/>
                  </a:cubicBezTo>
                  <a:cubicBezTo>
                    <a:pt x="3922217" y="-2361"/>
                    <a:pt x="3942613" y="10011"/>
                    <a:pt x="4101084" y="0"/>
                  </a:cubicBezTo>
                  <a:cubicBezTo>
                    <a:pt x="4259555" y="-10011"/>
                    <a:pt x="4425265" y="10117"/>
                    <a:pt x="4636008" y="0"/>
                  </a:cubicBezTo>
                  <a:cubicBezTo>
                    <a:pt x="4846751" y="-10117"/>
                    <a:pt x="5142968" y="66448"/>
                    <a:pt x="5349240" y="0"/>
                  </a:cubicBezTo>
                  <a:cubicBezTo>
                    <a:pt x="5555512" y="-66448"/>
                    <a:pt x="5749344" y="16747"/>
                    <a:pt x="5943600" y="0"/>
                  </a:cubicBezTo>
                  <a:cubicBezTo>
                    <a:pt x="5958289" y="216797"/>
                    <a:pt x="5916913" y="318873"/>
                    <a:pt x="5943600" y="475276"/>
                  </a:cubicBezTo>
                  <a:cubicBezTo>
                    <a:pt x="5970287" y="631679"/>
                    <a:pt x="5914483" y="771401"/>
                    <a:pt x="5943600" y="895181"/>
                  </a:cubicBezTo>
                  <a:cubicBezTo>
                    <a:pt x="5972717" y="1018962"/>
                    <a:pt x="5912434" y="1139838"/>
                    <a:pt x="5943600" y="1384300"/>
                  </a:cubicBezTo>
                  <a:cubicBezTo>
                    <a:pt x="5767079" y="1414981"/>
                    <a:pt x="5544428" y="1321536"/>
                    <a:pt x="5408676" y="1384300"/>
                  </a:cubicBezTo>
                  <a:cubicBezTo>
                    <a:pt x="5272924" y="1447064"/>
                    <a:pt x="5023634" y="1368572"/>
                    <a:pt x="4873752" y="1384300"/>
                  </a:cubicBezTo>
                  <a:cubicBezTo>
                    <a:pt x="4723870" y="1400028"/>
                    <a:pt x="4539901" y="1379958"/>
                    <a:pt x="4219956" y="1384300"/>
                  </a:cubicBezTo>
                  <a:cubicBezTo>
                    <a:pt x="3900011" y="1388642"/>
                    <a:pt x="3758652" y="1335061"/>
                    <a:pt x="3566160" y="1384300"/>
                  </a:cubicBezTo>
                  <a:cubicBezTo>
                    <a:pt x="3373668" y="1433539"/>
                    <a:pt x="3265400" y="1365910"/>
                    <a:pt x="3150108" y="1384300"/>
                  </a:cubicBezTo>
                  <a:cubicBezTo>
                    <a:pt x="3034816" y="1402690"/>
                    <a:pt x="2837288" y="1356664"/>
                    <a:pt x="2734056" y="1384300"/>
                  </a:cubicBezTo>
                  <a:cubicBezTo>
                    <a:pt x="2630824" y="1411936"/>
                    <a:pt x="2322736" y="1343768"/>
                    <a:pt x="2020824" y="1384300"/>
                  </a:cubicBezTo>
                  <a:cubicBezTo>
                    <a:pt x="1718912" y="1424832"/>
                    <a:pt x="1722561" y="1377224"/>
                    <a:pt x="1604772" y="1384300"/>
                  </a:cubicBezTo>
                  <a:cubicBezTo>
                    <a:pt x="1486983" y="1391376"/>
                    <a:pt x="1243701" y="1379671"/>
                    <a:pt x="950976" y="1384300"/>
                  </a:cubicBezTo>
                  <a:cubicBezTo>
                    <a:pt x="658251" y="1388929"/>
                    <a:pt x="699336" y="1369757"/>
                    <a:pt x="534924" y="1384300"/>
                  </a:cubicBezTo>
                  <a:cubicBezTo>
                    <a:pt x="370512" y="1398843"/>
                    <a:pt x="200399" y="1349060"/>
                    <a:pt x="0" y="1384300"/>
                  </a:cubicBezTo>
                  <a:cubicBezTo>
                    <a:pt x="-31604" y="1197143"/>
                    <a:pt x="16315" y="1156667"/>
                    <a:pt x="0" y="950553"/>
                  </a:cubicBezTo>
                  <a:cubicBezTo>
                    <a:pt x="-16315" y="744439"/>
                    <a:pt x="18525" y="690113"/>
                    <a:pt x="0" y="502962"/>
                  </a:cubicBezTo>
                  <a:cubicBezTo>
                    <a:pt x="-18525" y="315811"/>
                    <a:pt x="42067" y="183945"/>
                    <a:pt x="0" y="0"/>
                  </a:cubicBezTo>
                  <a:close/>
                </a:path>
                <a:path w="5943600" h="1384300" stroke="0" extrusionOk="0">
                  <a:moveTo>
                    <a:pt x="0" y="0"/>
                  </a:moveTo>
                  <a:cubicBezTo>
                    <a:pt x="225982" y="-44720"/>
                    <a:pt x="422206" y="5241"/>
                    <a:pt x="534924" y="0"/>
                  </a:cubicBezTo>
                  <a:cubicBezTo>
                    <a:pt x="647642" y="-5241"/>
                    <a:pt x="947459" y="53091"/>
                    <a:pt x="1248156" y="0"/>
                  </a:cubicBezTo>
                  <a:cubicBezTo>
                    <a:pt x="1548853" y="-53091"/>
                    <a:pt x="1680057" y="65746"/>
                    <a:pt x="1842516" y="0"/>
                  </a:cubicBezTo>
                  <a:cubicBezTo>
                    <a:pt x="2004975" y="-65746"/>
                    <a:pt x="2324238" y="28106"/>
                    <a:pt x="2555748" y="0"/>
                  </a:cubicBezTo>
                  <a:cubicBezTo>
                    <a:pt x="2787258" y="-28106"/>
                    <a:pt x="2905286" y="26619"/>
                    <a:pt x="3090672" y="0"/>
                  </a:cubicBezTo>
                  <a:cubicBezTo>
                    <a:pt x="3276058" y="-26619"/>
                    <a:pt x="3475939" y="38048"/>
                    <a:pt x="3744468" y="0"/>
                  </a:cubicBezTo>
                  <a:cubicBezTo>
                    <a:pt x="4012997" y="-38048"/>
                    <a:pt x="4102860" y="936"/>
                    <a:pt x="4398264" y="0"/>
                  </a:cubicBezTo>
                  <a:cubicBezTo>
                    <a:pt x="4693668" y="-936"/>
                    <a:pt x="4707419" y="22591"/>
                    <a:pt x="4873752" y="0"/>
                  </a:cubicBezTo>
                  <a:cubicBezTo>
                    <a:pt x="5040085" y="-22591"/>
                    <a:pt x="5513736" y="88323"/>
                    <a:pt x="5943600" y="0"/>
                  </a:cubicBezTo>
                  <a:cubicBezTo>
                    <a:pt x="5999546" y="194070"/>
                    <a:pt x="5903780" y="304592"/>
                    <a:pt x="5943600" y="489119"/>
                  </a:cubicBezTo>
                  <a:cubicBezTo>
                    <a:pt x="5983420" y="673646"/>
                    <a:pt x="5907956" y="776935"/>
                    <a:pt x="5943600" y="950553"/>
                  </a:cubicBezTo>
                  <a:cubicBezTo>
                    <a:pt x="5979244" y="1124171"/>
                    <a:pt x="5923741" y="1174496"/>
                    <a:pt x="5943600" y="1384300"/>
                  </a:cubicBezTo>
                  <a:cubicBezTo>
                    <a:pt x="5785607" y="1388262"/>
                    <a:pt x="5618383" y="1350368"/>
                    <a:pt x="5527548" y="1384300"/>
                  </a:cubicBezTo>
                  <a:cubicBezTo>
                    <a:pt x="5436713" y="1418232"/>
                    <a:pt x="5204604" y="1370689"/>
                    <a:pt x="5111496" y="1384300"/>
                  </a:cubicBezTo>
                  <a:cubicBezTo>
                    <a:pt x="5018388" y="1397911"/>
                    <a:pt x="4641263" y="1344891"/>
                    <a:pt x="4517136" y="1384300"/>
                  </a:cubicBezTo>
                  <a:cubicBezTo>
                    <a:pt x="4393009" y="1423709"/>
                    <a:pt x="4134058" y="1301435"/>
                    <a:pt x="3803904" y="1384300"/>
                  </a:cubicBezTo>
                  <a:cubicBezTo>
                    <a:pt x="3473750" y="1467165"/>
                    <a:pt x="3393318" y="1330686"/>
                    <a:pt x="3268980" y="1384300"/>
                  </a:cubicBezTo>
                  <a:cubicBezTo>
                    <a:pt x="3144642" y="1437914"/>
                    <a:pt x="2850970" y="1321037"/>
                    <a:pt x="2674620" y="1384300"/>
                  </a:cubicBezTo>
                  <a:cubicBezTo>
                    <a:pt x="2498270" y="1447563"/>
                    <a:pt x="2299754" y="1366523"/>
                    <a:pt x="2139696" y="1384300"/>
                  </a:cubicBezTo>
                  <a:cubicBezTo>
                    <a:pt x="1979638" y="1402077"/>
                    <a:pt x="1728875" y="1368834"/>
                    <a:pt x="1545336" y="1384300"/>
                  </a:cubicBezTo>
                  <a:cubicBezTo>
                    <a:pt x="1361797" y="1399766"/>
                    <a:pt x="1136016" y="1376833"/>
                    <a:pt x="1010412" y="1384300"/>
                  </a:cubicBezTo>
                  <a:cubicBezTo>
                    <a:pt x="884808" y="1391767"/>
                    <a:pt x="638549" y="1362908"/>
                    <a:pt x="534924" y="1384300"/>
                  </a:cubicBezTo>
                  <a:cubicBezTo>
                    <a:pt x="431299" y="1405692"/>
                    <a:pt x="192126" y="1362198"/>
                    <a:pt x="0" y="1384300"/>
                  </a:cubicBezTo>
                  <a:cubicBezTo>
                    <a:pt x="-48762" y="1183958"/>
                    <a:pt x="13507" y="1069044"/>
                    <a:pt x="0" y="964396"/>
                  </a:cubicBezTo>
                  <a:cubicBezTo>
                    <a:pt x="-13507" y="859748"/>
                    <a:pt x="24273" y="708431"/>
                    <a:pt x="0" y="516805"/>
                  </a:cubicBezTo>
                  <a:cubicBezTo>
                    <a:pt x="-24273" y="325179"/>
                    <a:pt x="62014" y="141062"/>
                    <a:pt x="0" y="0"/>
                  </a:cubicBezTo>
                  <a:close/>
                </a:path>
              </a:pathLst>
            </a:custGeom>
            <a:ln>
              <a:solidFill>
                <a:schemeClr val="tx1"/>
              </a:solidFill>
              <a:extLst>
                <a:ext uri="{C807C97D-BFC1-408E-A445-0C87EB9F89A2}">
                  <ask:lineSketchStyleProps xmlns:ask="http://schemas.microsoft.com/office/drawing/2018/sketchyshapes" sd="2308590063">
                    <a:prstGeom prst="rect">
                      <a:avLst/>
                    </a:prstGeom>
                    <ask:type>
                      <ask:lineSketchScribble/>
                    </ask:type>
                  </ask:lineSketchStyleProps>
                </a:ext>
              </a:extLst>
            </a:ln>
          </p:spPr>
        </p:pic>
        <p:sp>
          <p:nvSpPr>
            <p:cNvPr id="19" name="TextBox 18">
              <a:extLst>
                <a:ext uri="{FF2B5EF4-FFF2-40B4-BE49-F238E27FC236}">
                  <a16:creationId xmlns:a16="http://schemas.microsoft.com/office/drawing/2014/main" id="{C5DF67E5-4AF2-D30A-15E1-9091A1D45741}"/>
                </a:ext>
              </a:extLst>
            </p:cNvPr>
            <p:cNvSpPr txBox="1"/>
            <p:nvPr/>
          </p:nvSpPr>
          <p:spPr>
            <a:xfrm>
              <a:off x="4760386" y="2334001"/>
              <a:ext cx="6105236" cy="1077218"/>
            </a:xfrm>
            <a:prstGeom prst="rect">
              <a:avLst/>
            </a:prstGeom>
            <a:solidFill>
              <a:srgbClr val="B0E2F2"/>
            </a:solidFill>
          </p:spPr>
          <p:txBody>
            <a:bodyPr wrap="square">
              <a:spAutoFit/>
            </a:bodyPr>
            <a:lstStyle/>
            <a:p>
              <a:r>
                <a:rPr lang="en-US" sz="1600" err="1">
                  <a:solidFill>
                    <a:srgbClr val="00425C"/>
                  </a:solidFill>
                  <a:latin typeface="Arial" panose="020B0604020202020204" pitchFamily="34" charset="0"/>
                  <a:cs typeface="Arial" panose="020B0604020202020204" pitchFamily="34" charset="0"/>
                </a:rPr>
                <a:t>Rivian</a:t>
              </a:r>
              <a:r>
                <a:rPr lang="en-US" sz="1600">
                  <a:solidFill>
                    <a:srgbClr val="00425C"/>
                  </a:solidFill>
                  <a:latin typeface="Arial" panose="020B0604020202020204" pitchFamily="34" charset="0"/>
                  <a:cs typeface="Arial" panose="020B0604020202020204" pitchFamily="34" charset="0"/>
                </a:rPr>
                <a:t> CEO RJ </a:t>
              </a:r>
              <a:r>
                <a:rPr lang="en-US" sz="1600" err="1">
                  <a:solidFill>
                    <a:srgbClr val="00425C"/>
                  </a:solidFill>
                  <a:latin typeface="Arial" panose="020B0604020202020204" pitchFamily="34" charset="0"/>
                  <a:cs typeface="Arial" panose="020B0604020202020204" pitchFamily="34" charset="0"/>
                </a:rPr>
                <a:t>Scaringe</a:t>
              </a:r>
              <a:r>
                <a:rPr lang="en-US" sz="1600">
                  <a:solidFill>
                    <a:srgbClr val="00425C"/>
                  </a:solidFill>
                  <a:latin typeface="Arial" panose="020B0604020202020204" pitchFamily="34" charset="0"/>
                  <a:cs typeface="Arial" panose="020B0604020202020204" pitchFamily="34" charset="0"/>
                </a:rPr>
                <a:t> "believes California is a cool place to be and Detroit has an old technology image," a former </a:t>
              </a:r>
              <a:r>
                <a:rPr lang="en-US" sz="1600" err="1">
                  <a:solidFill>
                    <a:srgbClr val="00425C"/>
                  </a:solidFill>
                  <a:latin typeface="Arial" panose="020B0604020202020204" pitchFamily="34" charset="0"/>
                  <a:cs typeface="Arial" panose="020B0604020202020204" pitchFamily="34" charset="0"/>
                </a:rPr>
                <a:t>Rivian</a:t>
              </a:r>
              <a:r>
                <a:rPr lang="en-US" sz="1600">
                  <a:solidFill>
                    <a:srgbClr val="00425C"/>
                  </a:solidFill>
                  <a:latin typeface="Arial" panose="020B0604020202020204" pitchFamily="34" charset="0"/>
                  <a:cs typeface="Arial" panose="020B0604020202020204" pitchFamily="34" charset="0"/>
                </a:rPr>
                <a:t> executive told Automotive News. "He thinks California represents tomorrow and Detroit is all about yesterday."</a:t>
              </a:r>
              <a:endParaRPr lang="en-US" sz="1400">
                <a:solidFill>
                  <a:srgbClr val="00425C"/>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033760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a:extLst>
              <a:ext uri="{FF2B5EF4-FFF2-40B4-BE49-F238E27FC236}">
                <a16:creationId xmlns:a16="http://schemas.microsoft.com/office/drawing/2014/main" id="{48FD81CD-6493-4C72-9C46-BC918A9F5B10}"/>
              </a:ext>
            </a:extLst>
          </p:cNvPr>
          <p:cNvGraphicFramePr>
            <a:graphicFrameLocks noChangeAspect="1"/>
          </p:cNvGraphicFramePr>
          <p:nvPr>
            <p:custDataLst>
              <p:tags r:id="rId2"/>
            </p:custDataLst>
          </p:nvPr>
        </p:nvGraphicFramePr>
        <p:xfrm>
          <a:off x="1711" y="1621"/>
          <a:ext cx="1620" cy="1620"/>
        </p:xfrm>
        <a:graphic>
          <a:graphicData uri="http://schemas.openxmlformats.org/presentationml/2006/ole">
            <mc:AlternateContent xmlns:mc="http://schemas.openxmlformats.org/markup-compatibility/2006">
              <mc:Choice xmlns:v="urn:schemas-microsoft-com:vml" Requires="v">
                <p:oleObj spid="_x0000_s97281" name="think-cell Slide" r:id="rId6" imgW="360" imgH="360" progId="TCLayout.ActiveDocument.1">
                  <p:embed/>
                </p:oleObj>
              </mc:Choice>
              <mc:Fallback>
                <p:oleObj name="think-cell Slide" r:id="rId6" imgW="360" imgH="360" progId="TCLayout.ActiveDocument.1">
                  <p:embed/>
                  <p:pic>
                    <p:nvPicPr>
                      <p:cNvPr id="20" name="Object 19" hidden="1">
                        <a:extLst>
                          <a:ext uri="{FF2B5EF4-FFF2-40B4-BE49-F238E27FC236}">
                            <a16:creationId xmlns:a16="http://schemas.microsoft.com/office/drawing/2014/main" id="{48FD81CD-6493-4C72-9C46-BC918A9F5B10}"/>
                          </a:ext>
                        </a:extLst>
                      </p:cNvPr>
                      <p:cNvPicPr/>
                      <p:nvPr/>
                    </p:nvPicPr>
                    <p:blipFill>
                      <a:blip r:embed="rId7"/>
                      <a:stretch>
                        <a:fillRect/>
                      </a:stretch>
                    </p:blipFill>
                    <p:spPr>
                      <a:xfrm>
                        <a:off x="1711" y="1621"/>
                        <a:ext cx="1620" cy="1620"/>
                      </a:xfrm>
                      <a:prstGeom prst="rect">
                        <a:avLst/>
                      </a:prstGeom>
                    </p:spPr>
                  </p:pic>
                </p:oleObj>
              </mc:Fallback>
            </mc:AlternateContent>
          </a:graphicData>
        </a:graphic>
      </p:graphicFrame>
      <p:sp>
        <p:nvSpPr>
          <p:cNvPr id="18" name="Rectangle 17" hidden="1">
            <a:extLst>
              <a:ext uri="{FF2B5EF4-FFF2-40B4-BE49-F238E27FC236}">
                <a16:creationId xmlns:a16="http://schemas.microsoft.com/office/drawing/2014/main" id="{ADBB1EED-9CB2-4477-811F-8A31539CFAF2}"/>
              </a:ext>
            </a:extLst>
          </p:cNvPr>
          <p:cNvSpPr/>
          <p:nvPr>
            <p:custDataLst>
              <p:tags r:id="rId3"/>
            </p:custDataLst>
          </p:nvPr>
        </p:nvSpPr>
        <p:spPr>
          <a:xfrm>
            <a:off x="90" y="1"/>
            <a:ext cx="161974" cy="161974"/>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2041" i="1" err="1">
              <a:solidFill>
                <a:schemeClr val="tx1"/>
              </a:solidFill>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CA2C5EDF-DB24-4892-AD35-E94500CDDE8C}"/>
              </a:ext>
            </a:extLst>
          </p:cNvPr>
          <p:cNvSpPr>
            <a:spLocks noGrp="1"/>
          </p:cNvSpPr>
          <p:nvPr>
            <p:ph type="title"/>
          </p:nvPr>
        </p:nvSpPr>
        <p:spPr>
          <a:xfrm>
            <a:off x="465640" y="295470"/>
            <a:ext cx="11333429" cy="1510916"/>
          </a:xfrm>
        </p:spPr>
        <p:txBody>
          <a:bodyPr/>
          <a:lstStyle/>
          <a:p>
            <a:pPr>
              <a:tabLst>
                <a:tab pos="274638" algn="l"/>
              </a:tabLst>
            </a:pPr>
            <a:r>
              <a:rPr lang="en-US" b="1"/>
              <a:t>We needed a new ambition</a:t>
            </a:r>
            <a:br>
              <a:rPr lang="en-US" b="1"/>
            </a:br>
            <a:r>
              <a:rPr lang="en-US" sz="2800" i="1">
                <a:solidFill>
                  <a:schemeClr val="bg1">
                    <a:lumMod val="50000"/>
                  </a:schemeClr>
                </a:solidFill>
              </a:rPr>
              <a:t>Sixty by 30 is about bolstering the state’s competitiveness and expanding economic opportunity</a:t>
            </a:r>
            <a:endParaRPr lang="en-US" sz="2800" b="1"/>
          </a:p>
        </p:txBody>
      </p:sp>
      <p:grpSp>
        <p:nvGrpSpPr>
          <p:cNvPr id="3" name="Group 2">
            <a:extLst>
              <a:ext uri="{FF2B5EF4-FFF2-40B4-BE49-F238E27FC236}">
                <a16:creationId xmlns:a16="http://schemas.microsoft.com/office/drawing/2014/main" id="{A182B916-34F5-4494-B581-64EE60ED47C0}"/>
              </a:ext>
            </a:extLst>
          </p:cNvPr>
          <p:cNvGrpSpPr/>
          <p:nvPr/>
        </p:nvGrpSpPr>
        <p:grpSpPr>
          <a:xfrm>
            <a:off x="465640" y="2320049"/>
            <a:ext cx="11341281" cy="3605212"/>
            <a:chOff x="374469" y="1683074"/>
            <a:chExt cx="11341281" cy="3605212"/>
          </a:xfrm>
        </p:grpSpPr>
        <p:pic>
          <p:nvPicPr>
            <p:cNvPr id="87" name="Content Placeholder 5">
              <a:extLst>
                <a:ext uri="{FF2B5EF4-FFF2-40B4-BE49-F238E27FC236}">
                  <a16:creationId xmlns:a16="http://schemas.microsoft.com/office/drawing/2014/main" id="{DDF3F45D-DFC9-4F9C-8A44-9CA3FA90F824}"/>
                </a:ext>
              </a:extLst>
            </p:cNvPr>
            <p:cNvPicPr>
              <a:picLocks noChangeAspect="1"/>
            </p:cNvPicPr>
            <p:nvPr/>
          </p:nvPicPr>
          <p:blipFill rotWithShape="1">
            <a:blip r:embed="rId8"/>
            <a:srcRect l="3216" r="3376"/>
            <a:stretch/>
          </p:blipFill>
          <p:spPr>
            <a:xfrm>
              <a:off x="374469" y="1683074"/>
              <a:ext cx="5059363" cy="3605212"/>
            </a:xfrm>
            <a:prstGeom prst="rect">
              <a:avLst/>
            </a:prstGeom>
          </p:spPr>
        </p:pic>
        <p:sp>
          <p:nvSpPr>
            <p:cNvPr id="97" name="Rectangle 96">
              <a:extLst>
                <a:ext uri="{FF2B5EF4-FFF2-40B4-BE49-F238E27FC236}">
                  <a16:creationId xmlns:a16="http://schemas.microsoft.com/office/drawing/2014/main" id="{9A0A985A-CFC0-49E8-940B-0ABD0D855F53}"/>
                </a:ext>
              </a:extLst>
            </p:cNvPr>
            <p:cNvSpPr/>
            <p:nvPr/>
          </p:nvSpPr>
          <p:spPr>
            <a:xfrm>
              <a:off x="5669277" y="1900631"/>
              <a:ext cx="6046473" cy="3170099"/>
            </a:xfrm>
            <a:prstGeom prst="rect">
              <a:avLst/>
            </a:prstGeom>
          </p:spPr>
          <p:txBody>
            <a:bodyPr wrap="square">
              <a:spAutoFit/>
            </a:bodyPr>
            <a:lstStyle/>
            <a:p>
              <a:r>
                <a:rPr lang="en-US" sz="3200">
                  <a:solidFill>
                    <a:schemeClr val="bg1">
                      <a:lumMod val="50000"/>
                    </a:schemeClr>
                  </a:solidFill>
                </a:rPr>
                <a:t>“</a:t>
              </a:r>
              <a:r>
                <a:rPr lang="en-US" sz="2800">
                  <a:solidFill>
                    <a:schemeClr val="bg1">
                      <a:lumMod val="50000"/>
                    </a:schemeClr>
                  </a:solidFill>
                </a:rPr>
                <a:t>I am announcing a new statewide goal of increasing the number of </a:t>
              </a:r>
              <a:r>
                <a:rPr lang="en-US" sz="2800" b="1">
                  <a:solidFill>
                    <a:srgbClr val="00425C"/>
                  </a:solidFill>
                </a:rPr>
                <a:t>Michiganders between the ages of 25 and 64 with a postsecondary credential to 60 percent by 2030</a:t>
              </a:r>
              <a:r>
                <a:rPr lang="en-US" sz="2800">
                  <a:solidFill>
                    <a:srgbClr val="00425C"/>
                  </a:solidFill>
                </a:rPr>
                <a:t>. </a:t>
              </a:r>
              <a:r>
                <a:rPr lang="en-US" sz="2800">
                  <a:solidFill>
                    <a:schemeClr val="bg1">
                      <a:lumMod val="50000"/>
                    </a:schemeClr>
                  </a:solidFill>
                </a:rPr>
                <a:t>It’s aggressive. But great expectations lead to great results.”</a:t>
              </a:r>
            </a:p>
          </p:txBody>
        </p:sp>
      </p:grpSp>
    </p:spTree>
    <p:extLst>
      <p:ext uri="{BB962C8B-B14F-4D97-AF65-F5344CB8AC3E}">
        <p14:creationId xmlns:p14="http://schemas.microsoft.com/office/powerpoint/2010/main" val="3482125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6" hidden="1">
            <a:extLst>
              <a:ext uri="{FF2B5EF4-FFF2-40B4-BE49-F238E27FC236}">
                <a16:creationId xmlns:a16="http://schemas.microsoft.com/office/drawing/2014/main" id="{7432D584-53C0-4825-83C7-2C089D8EEBD3}"/>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9329" name="think-cell Slide" r:id="rId6" imgW="395" imgH="394" progId="TCLayout.ActiveDocument.1">
                  <p:embed/>
                </p:oleObj>
              </mc:Choice>
              <mc:Fallback>
                <p:oleObj name="think-cell Slide" r:id="rId6" imgW="395" imgH="394" progId="TCLayout.ActiveDocument.1">
                  <p:embed/>
                  <p:pic>
                    <p:nvPicPr>
                      <p:cNvPr id="6" name="Object 6" hidden="1">
                        <a:extLst>
                          <a:ext uri="{FF2B5EF4-FFF2-40B4-BE49-F238E27FC236}">
                            <a16:creationId xmlns:a16="http://schemas.microsoft.com/office/drawing/2014/main" id="{7432D584-53C0-4825-83C7-2C089D8EEBD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29D8A0D8-2CA4-4F80-A71B-8ECAB4779D45}"/>
              </a:ext>
            </a:extLst>
          </p:cNvPr>
          <p:cNvSpPr/>
          <p:nvPr>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ts val="300"/>
              </a:spcBef>
              <a:spcAft>
                <a:spcPts val="300"/>
              </a:spcAft>
              <a:buClrTx/>
              <a:buSzTx/>
              <a:buFontTx/>
              <a:buNone/>
              <a:tabLst/>
              <a:defRPr/>
            </a:pPr>
            <a:endParaRPr kumimoji="0" lang="en-US" sz="2500" b="1" i="0" u="none" strike="noStrike" kern="1200" cap="none" spc="0" normalizeH="0" baseline="0" noProof="0" err="1">
              <a:ln>
                <a:noFill/>
              </a:ln>
              <a:solidFill>
                <a:prstClr val="white"/>
              </a:solidFill>
              <a:effectLst/>
              <a:uLnTx/>
              <a:uFillTx/>
              <a:latin typeface="Arial" panose="020B0604020202020204" pitchFamily="34" charset="0"/>
              <a:ea typeface="+mn-ea"/>
              <a:cs typeface="+mn-cs"/>
              <a:sym typeface="Arial" panose="020B0604020202020204" pitchFamily="34" charset="0"/>
            </a:endParaRPr>
          </a:p>
        </p:txBody>
      </p:sp>
      <p:grpSp>
        <p:nvGrpSpPr>
          <p:cNvPr id="4" name="Group 3">
            <a:extLst>
              <a:ext uri="{FF2B5EF4-FFF2-40B4-BE49-F238E27FC236}">
                <a16:creationId xmlns:a16="http://schemas.microsoft.com/office/drawing/2014/main" id="{819A8F46-E5E0-4CC0-9910-A41F656762E2}"/>
              </a:ext>
            </a:extLst>
          </p:cNvPr>
          <p:cNvGrpSpPr/>
          <p:nvPr/>
        </p:nvGrpSpPr>
        <p:grpSpPr>
          <a:xfrm>
            <a:off x="1082000" y="1834972"/>
            <a:ext cx="9658729" cy="3580729"/>
            <a:chOff x="554737" y="2366014"/>
            <a:chExt cx="10672040" cy="3871499"/>
          </a:xfrm>
        </p:grpSpPr>
        <p:pic>
          <p:nvPicPr>
            <p:cNvPr id="7" name="Picture 6">
              <a:extLst>
                <a:ext uri="{FF2B5EF4-FFF2-40B4-BE49-F238E27FC236}">
                  <a16:creationId xmlns:a16="http://schemas.microsoft.com/office/drawing/2014/main" id="{0146544B-8CFC-4F69-BC62-93C8B767D688}"/>
                </a:ext>
              </a:extLst>
            </p:cNvPr>
            <p:cNvPicPr>
              <a:picLocks noChangeAspect="1"/>
            </p:cNvPicPr>
            <p:nvPr/>
          </p:nvPicPr>
          <p:blipFill rotWithShape="1">
            <a:blip r:embed="rId8"/>
            <a:srcRect t="1" b="-4286"/>
            <a:stretch/>
          </p:blipFill>
          <p:spPr>
            <a:xfrm>
              <a:off x="554737" y="2366014"/>
              <a:ext cx="4840230" cy="3871499"/>
            </a:xfrm>
            <a:prstGeom prst="rect">
              <a:avLst/>
            </a:prstGeom>
          </p:spPr>
        </p:pic>
        <p:sp>
          <p:nvSpPr>
            <p:cNvPr id="8" name="Content Placeholder 4">
              <a:extLst>
                <a:ext uri="{FF2B5EF4-FFF2-40B4-BE49-F238E27FC236}">
                  <a16:creationId xmlns:a16="http://schemas.microsoft.com/office/drawing/2014/main" id="{4B186813-6B13-4317-AB44-5BD72E152E97}"/>
                </a:ext>
              </a:extLst>
            </p:cNvPr>
            <p:cNvSpPr txBox="1">
              <a:spLocks noChangeArrowheads="1"/>
            </p:cNvSpPr>
            <p:nvPr/>
          </p:nvSpPr>
          <p:spPr>
            <a:xfrm>
              <a:off x="6731824" y="3005625"/>
              <a:ext cx="4494953" cy="2589546"/>
            </a:xfrm>
            <a:prstGeom prst="rect">
              <a:avLst/>
            </a:prstGeom>
          </p:spPr>
          <p:txBody>
            <a:bodyPr vert="horz" wrap="squar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800" b="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R="0" lvl="0" algn="l" defTabSz="914400" rtl="0" eaLnBrk="1" fontAlgn="base" latinLnBrk="0" hangingPunct="1">
                <a:lnSpc>
                  <a:spcPct val="100000"/>
                </a:lnSpc>
                <a:spcBef>
                  <a:spcPts val="300"/>
                </a:spcBef>
                <a:spcAft>
                  <a:spcPts val="1200"/>
                </a:spcAft>
                <a:buClr>
                  <a:srgbClr val="C95001"/>
                </a:buClr>
                <a:buSzPct val="100000"/>
                <a:buNone/>
                <a:tabLst/>
                <a:defRPr/>
              </a:pPr>
              <a:r>
                <a:rPr kumimoji="0" lang="en-US" altLang="en-US" sz="2400" b="1" i="0" u="none" strike="noStrike" kern="1200" cap="none" spc="0" normalizeH="0" baseline="0" noProof="0">
                  <a:ln>
                    <a:noFill/>
                  </a:ln>
                  <a:solidFill>
                    <a:srgbClr val="00425C"/>
                  </a:solidFill>
                  <a:effectLst/>
                  <a:uLnTx/>
                  <a:uFillTx/>
                  <a:latin typeface="Arial" panose="020B0604020202020204"/>
                  <a:ea typeface="Arial" panose="020B0604020202020204" pitchFamily="34" charset="0"/>
                  <a:cs typeface="Times New Roman" panose="02020603050405020304" pitchFamily="18" charset="0"/>
                </a:rPr>
                <a:t>Increasing prosperity</a:t>
              </a:r>
            </a:p>
            <a:p>
              <a:pPr marL="342900" marR="0" lvl="0" indent="-342900" algn="l" defTabSz="914400" rtl="0" eaLnBrk="1" fontAlgn="base" latinLnBrk="0" hangingPunct="1">
                <a:lnSpc>
                  <a:spcPct val="100000"/>
                </a:lnSpc>
                <a:spcBef>
                  <a:spcPts val="300"/>
                </a:spcBef>
                <a:spcAft>
                  <a:spcPts val="1200"/>
                </a:spcAft>
                <a:buClr>
                  <a:srgbClr val="C95001"/>
                </a:buClr>
                <a:buSzPct val="100000"/>
                <a:buFont typeface="Wingdings" panose="05000000000000000000" pitchFamily="2" charset="2"/>
                <a:buChar char="ü"/>
                <a:tabLst/>
                <a:defRPr/>
              </a:pPr>
              <a:r>
                <a:rPr kumimoji="0" lang="en-US" altLang="en-US" sz="2400" b="1" i="0" u="none" strike="noStrike" kern="1200" cap="none" spc="0" normalizeH="0" baseline="0" noProof="0">
                  <a:ln>
                    <a:noFill/>
                  </a:ln>
                  <a:solidFill>
                    <a:srgbClr val="00425C"/>
                  </a:solidFill>
                  <a:effectLst/>
                  <a:uLnTx/>
                  <a:uFillTx/>
                  <a:latin typeface="Arial" panose="020B0604020202020204"/>
                  <a:ea typeface="Arial" panose="020B0604020202020204" pitchFamily="34" charset="0"/>
                  <a:cs typeface="Times New Roman" panose="02020603050405020304" pitchFamily="18" charset="0"/>
                </a:rPr>
                <a:t>For families</a:t>
              </a:r>
            </a:p>
            <a:p>
              <a:pPr marL="342900" marR="0" lvl="0" indent="-342900" algn="l" defTabSz="914400" rtl="0" eaLnBrk="1" fontAlgn="base" latinLnBrk="0" hangingPunct="1">
                <a:lnSpc>
                  <a:spcPct val="100000"/>
                </a:lnSpc>
                <a:spcBef>
                  <a:spcPts val="300"/>
                </a:spcBef>
                <a:spcAft>
                  <a:spcPts val="1200"/>
                </a:spcAft>
                <a:buClr>
                  <a:srgbClr val="C95001"/>
                </a:buClr>
                <a:buSzPct val="100000"/>
                <a:buFont typeface="Wingdings" panose="05000000000000000000" pitchFamily="2" charset="2"/>
                <a:buChar char="ü"/>
                <a:tabLst/>
                <a:defRPr/>
              </a:pPr>
              <a:r>
                <a:rPr kumimoji="0" lang="en-US" altLang="en-US" sz="2400" b="1" i="0" u="none" strike="noStrike" kern="1200" cap="none" spc="0" normalizeH="0" baseline="0" noProof="0">
                  <a:ln>
                    <a:noFill/>
                  </a:ln>
                  <a:solidFill>
                    <a:srgbClr val="00425C"/>
                  </a:solidFill>
                  <a:effectLst/>
                  <a:uLnTx/>
                  <a:uFillTx/>
                  <a:latin typeface="Arial" panose="020B0604020202020204"/>
                  <a:ea typeface="Arial" panose="020B0604020202020204" pitchFamily="34" charset="0"/>
                  <a:cs typeface="Times New Roman" panose="02020603050405020304" pitchFamily="18" charset="0"/>
                </a:rPr>
                <a:t>For business</a:t>
              </a:r>
              <a:endParaRPr kumimoji="0" lang="en-US" altLang="en-US" sz="2400" b="0" i="0" u="none" strike="noStrike" kern="1200" cap="none" spc="0" normalizeH="0" baseline="0" noProof="0">
                <a:ln>
                  <a:noFill/>
                </a:ln>
                <a:solidFill>
                  <a:srgbClr val="00425C"/>
                </a:solidFill>
                <a:effectLst/>
                <a:uLnTx/>
                <a:uFillTx/>
                <a:latin typeface="Arial" panose="020B0604020202020204"/>
                <a:ea typeface="Arial" panose="020B0604020202020204" pitchFamily="34" charset="0"/>
                <a:cs typeface="Times New Roman" panose="02020603050405020304" pitchFamily="18" charset="0"/>
              </a:endParaRPr>
            </a:p>
            <a:p>
              <a:pPr marL="342900" marR="0" lvl="0" indent="-342900" algn="l" defTabSz="914400" rtl="0" eaLnBrk="1" fontAlgn="base" latinLnBrk="0" hangingPunct="1">
                <a:lnSpc>
                  <a:spcPct val="100000"/>
                </a:lnSpc>
                <a:spcBef>
                  <a:spcPts val="300"/>
                </a:spcBef>
                <a:spcAft>
                  <a:spcPts val="1200"/>
                </a:spcAft>
                <a:buClr>
                  <a:srgbClr val="C95001"/>
                </a:buClr>
                <a:buSzPct val="100000"/>
                <a:buFont typeface="Wingdings" panose="05000000000000000000" pitchFamily="2" charset="2"/>
                <a:buChar char="ü"/>
                <a:tabLst/>
                <a:defRPr/>
              </a:pPr>
              <a:r>
                <a:rPr kumimoji="0" lang="en-US" altLang="en-US" sz="2400" b="1" i="0" u="none" strike="noStrike" kern="1200" cap="none" spc="0" normalizeH="0" baseline="0" noProof="0">
                  <a:ln>
                    <a:noFill/>
                  </a:ln>
                  <a:solidFill>
                    <a:srgbClr val="00425C"/>
                  </a:solidFill>
                  <a:effectLst/>
                  <a:uLnTx/>
                  <a:uFillTx/>
                  <a:latin typeface="Arial" panose="020B0604020202020204"/>
                  <a:ea typeface="Arial" panose="020B0604020202020204" pitchFamily="34" charset="0"/>
                  <a:cs typeface="Times New Roman" panose="02020603050405020304" pitchFamily="18" charset="0"/>
                </a:rPr>
                <a:t>For communities</a:t>
              </a:r>
            </a:p>
          </p:txBody>
        </p:sp>
      </p:grpSp>
      <p:sp>
        <p:nvSpPr>
          <p:cNvPr id="9" name="TextBox 8">
            <a:extLst>
              <a:ext uri="{FF2B5EF4-FFF2-40B4-BE49-F238E27FC236}">
                <a16:creationId xmlns:a16="http://schemas.microsoft.com/office/drawing/2014/main" id="{BF5D264B-C8C9-4CDA-A4A9-CCF204925ED4}"/>
              </a:ext>
            </a:extLst>
          </p:cNvPr>
          <p:cNvSpPr txBox="1"/>
          <p:nvPr/>
        </p:nvSpPr>
        <p:spPr>
          <a:xfrm>
            <a:off x="3048000" y="3246643"/>
            <a:ext cx="6096000"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 name="TextBox 12">
            <a:extLst>
              <a:ext uri="{FF2B5EF4-FFF2-40B4-BE49-F238E27FC236}">
                <a16:creationId xmlns:a16="http://schemas.microsoft.com/office/drawing/2014/main" id="{B7528497-4563-48D9-95EF-6DC7EDC3B11B}"/>
              </a:ext>
            </a:extLst>
          </p:cNvPr>
          <p:cNvSpPr txBox="1"/>
          <p:nvPr/>
        </p:nvSpPr>
        <p:spPr>
          <a:xfrm>
            <a:off x="1355075" y="5415702"/>
            <a:ext cx="6103344" cy="523220"/>
          </a:xfrm>
          <a:prstGeom prst="rect">
            <a:avLst/>
          </a:prstGeom>
          <a:noFill/>
        </p:spPr>
        <p:txBody>
          <a:bodyPr wrap="square">
            <a:spAutoFit/>
          </a:bodyPr>
          <a:lstStyle/>
          <a:p>
            <a:pPr marL="0" marR="0" lvl="0" indent="0" algn="l" defTabSz="914400" rtl="0" eaLnBrk="1" fontAlgn="base" latinLnBrk="0" hangingPunct="1">
              <a:lnSpc>
                <a:spcPct val="100000"/>
              </a:lnSpc>
              <a:spcBef>
                <a:spcPts val="300"/>
              </a:spcBef>
              <a:spcAft>
                <a:spcPts val="1200"/>
              </a:spcAft>
              <a:buClr>
                <a:srgbClr val="94B83D"/>
              </a:buClr>
              <a:buSzPct val="100000"/>
              <a:buFontTx/>
              <a:buNone/>
              <a:tabLst/>
              <a:defRPr/>
            </a:pPr>
            <a:r>
              <a:rPr kumimoji="0" lang="en-US" altLang="en-US" sz="2800" b="1" i="0" u="none" strike="noStrike" kern="1200" cap="none" spc="0" normalizeH="0" baseline="0" noProof="0">
                <a:ln>
                  <a:noFill/>
                </a:ln>
                <a:solidFill>
                  <a:srgbClr val="00425C"/>
                </a:solidFill>
                <a:effectLst/>
                <a:uLnTx/>
                <a:uFillTx/>
                <a:latin typeface="Arial" panose="020B0604020202020204"/>
                <a:ea typeface="Arial" panose="020B0604020202020204" pitchFamily="34" charset="0"/>
                <a:cs typeface="Times New Roman" panose="02020603050405020304" pitchFamily="18" charset="0"/>
              </a:rPr>
              <a:t>Sixtyby30.org</a:t>
            </a:r>
            <a:endParaRPr kumimoji="0" lang="en-US" altLang="en-US" sz="2800" b="0" i="0" u="none" strike="noStrike" kern="1200" cap="none" spc="0" normalizeH="0" baseline="0" noProof="0">
              <a:ln>
                <a:noFill/>
              </a:ln>
              <a:solidFill>
                <a:srgbClr val="00425C"/>
              </a:solidFill>
              <a:effectLst/>
              <a:uLnTx/>
              <a:uFillTx/>
              <a:latin typeface="Arial" panose="020B0604020202020204"/>
              <a:ea typeface="Arial" panose="020B060402020202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CABC6B92-3608-A3FA-6741-8314F9BE32AC}"/>
              </a:ext>
            </a:extLst>
          </p:cNvPr>
          <p:cNvSpPr txBox="1">
            <a:spLocks/>
          </p:cNvSpPr>
          <p:nvPr/>
        </p:nvSpPr>
        <p:spPr>
          <a:xfrm>
            <a:off x="391254" y="522514"/>
            <a:ext cx="11291096" cy="843148"/>
          </a:xfrm>
          <a:prstGeom prst="rect">
            <a:avLst/>
          </a:prstGeom>
        </p:spPr>
        <p:txBody>
          <a:bodyPr/>
          <a:lstStyle>
            <a:lvl1pPr algn="l" rtl="0" eaLnBrk="1" fontAlgn="base" hangingPunct="1">
              <a:lnSpc>
                <a:spcPct val="90000"/>
              </a:lnSpc>
              <a:spcBef>
                <a:spcPct val="0"/>
              </a:spcBef>
              <a:spcAft>
                <a:spcPct val="0"/>
              </a:spcAft>
              <a:defRPr sz="3600" b="1" kern="1200">
                <a:solidFill>
                  <a:srgbClr val="404040"/>
                </a:solidFill>
                <a:latin typeface="Arial" panose="020B0604020202020204" pitchFamily="34" charset="0"/>
                <a:ea typeface="+mj-ea"/>
                <a:cs typeface="Arial" panose="020B0604020202020204" pitchFamily="34" charset="0"/>
              </a:defRPr>
            </a:lvl1pPr>
            <a:lvl2pPr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2pPr>
            <a:lvl3pPr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3pPr>
            <a:lvl4pPr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4pPr>
            <a:lvl5pPr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9pPr>
          </a:lstStyle>
          <a:p>
            <a:pPr>
              <a:tabLst>
                <a:tab pos="274638" algn="l"/>
              </a:tabLst>
            </a:pPr>
            <a:r>
              <a:rPr lang="en-US" sz="3600" b="1">
                <a:solidFill>
                  <a:srgbClr val="C95001"/>
                </a:solidFill>
              </a:rPr>
              <a:t>Sixty by 30 seeks to build a better Michigan </a:t>
            </a:r>
            <a:br>
              <a:rPr lang="en-US"/>
            </a:br>
            <a:endParaRPr lang="en-US"/>
          </a:p>
        </p:txBody>
      </p:sp>
    </p:spTree>
    <p:extLst>
      <p:ext uri="{BB962C8B-B14F-4D97-AF65-F5344CB8AC3E}">
        <p14:creationId xmlns:p14="http://schemas.microsoft.com/office/powerpoint/2010/main" val="1305189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6" hidden="1">
            <a:extLst>
              <a:ext uri="{FF2B5EF4-FFF2-40B4-BE49-F238E27FC236}">
                <a16:creationId xmlns:a16="http://schemas.microsoft.com/office/drawing/2014/main" id="{7432D584-53C0-4825-83C7-2C089D8EEBD3}"/>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1377" name="think-cell Slide" r:id="rId7" imgW="395" imgH="394" progId="TCLayout.ActiveDocument.1">
                  <p:embed/>
                </p:oleObj>
              </mc:Choice>
              <mc:Fallback>
                <p:oleObj name="think-cell Slide" r:id="rId7" imgW="395" imgH="394" progId="TCLayout.ActiveDocument.1">
                  <p:embed/>
                  <p:pic>
                    <p:nvPicPr>
                      <p:cNvPr id="6" name="Object 6" hidden="1">
                        <a:extLst>
                          <a:ext uri="{FF2B5EF4-FFF2-40B4-BE49-F238E27FC236}">
                            <a16:creationId xmlns:a16="http://schemas.microsoft.com/office/drawing/2014/main" id="{7432D584-53C0-4825-83C7-2C089D8EEBD3}"/>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29D8A0D8-2CA4-4F80-A71B-8ECAB4779D45}"/>
              </a:ext>
            </a:extLst>
          </p:cNvPr>
          <p:cNvSpPr/>
          <p:nvPr>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ts val="300"/>
              </a:spcBef>
              <a:spcAft>
                <a:spcPts val="300"/>
              </a:spcAft>
              <a:buClrTx/>
              <a:buSzTx/>
              <a:buFontTx/>
              <a:buNone/>
              <a:tabLst/>
              <a:defRPr/>
            </a:pPr>
            <a:endParaRPr kumimoji="0" lang="en-US" sz="2500" b="1" i="0" u="none" strike="noStrike" kern="1200" cap="none" spc="0" normalizeH="0" baseline="0" noProof="0" err="1">
              <a:ln>
                <a:noFill/>
              </a:ln>
              <a:solidFill>
                <a:prstClr val="white"/>
              </a:solidFill>
              <a:effectLst/>
              <a:uLnTx/>
              <a:uFillTx/>
              <a:latin typeface="Arial" panose="020B0604020202020204" pitchFamily="34" charset="0"/>
              <a:ea typeface="+mn-ea"/>
              <a:cs typeface="+mn-cs"/>
              <a:sym typeface="Arial" panose="020B0604020202020204" pitchFamily="34" charset="0"/>
            </a:endParaRPr>
          </a:p>
        </p:txBody>
      </p:sp>
      <p:sp>
        <p:nvSpPr>
          <p:cNvPr id="2" name="2. Slide Title">
            <a:extLst>
              <a:ext uri="{FF2B5EF4-FFF2-40B4-BE49-F238E27FC236}">
                <a16:creationId xmlns:a16="http://schemas.microsoft.com/office/drawing/2014/main" id="{9E66E059-7A4A-4EE0-8119-7B6E67A85D11}"/>
              </a:ext>
            </a:extLst>
          </p:cNvPr>
          <p:cNvSpPr>
            <a:spLocks noGrp="1"/>
          </p:cNvSpPr>
          <p:nvPr>
            <p:ph type="title"/>
            <p:custDataLst>
              <p:tags r:id="rId4"/>
            </p:custDataLst>
          </p:nvPr>
        </p:nvSpPr>
        <p:spPr/>
        <p:txBody>
          <a:bodyPr/>
          <a:lstStyle/>
          <a:p>
            <a:r>
              <a:rPr lang="en-US">
                <a:latin typeface="Arial"/>
                <a:cs typeface="Arial"/>
              </a:rPr>
              <a:t>Major Talent Investments</a:t>
            </a:r>
          </a:p>
        </p:txBody>
      </p:sp>
      <p:pic>
        <p:nvPicPr>
          <p:cNvPr id="7" name="Picture 6">
            <a:extLst>
              <a:ext uri="{FF2B5EF4-FFF2-40B4-BE49-F238E27FC236}">
                <a16:creationId xmlns:a16="http://schemas.microsoft.com/office/drawing/2014/main" id="{0146544B-8CFC-4F69-BC62-93C8B767D688}"/>
              </a:ext>
            </a:extLst>
          </p:cNvPr>
          <p:cNvPicPr>
            <a:picLocks noChangeAspect="1"/>
          </p:cNvPicPr>
          <p:nvPr/>
        </p:nvPicPr>
        <p:blipFill>
          <a:blip r:embed="rId9"/>
          <a:stretch>
            <a:fillRect/>
          </a:stretch>
        </p:blipFill>
        <p:spPr>
          <a:xfrm>
            <a:off x="2040006" y="2313266"/>
            <a:ext cx="3632094" cy="2792318"/>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FA8DC17D-A6C0-4E1C-8451-F071E9127A74}"/>
              </a:ext>
            </a:extLst>
          </p:cNvPr>
          <p:cNvPicPr>
            <a:picLocks noChangeAspect="1"/>
          </p:cNvPicPr>
          <p:nvPr/>
        </p:nvPicPr>
        <p:blipFill>
          <a:blip r:embed="rId10"/>
          <a:stretch>
            <a:fillRect/>
          </a:stretch>
        </p:blipFill>
        <p:spPr>
          <a:xfrm>
            <a:off x="9246564" y="2078600"/>
            <a:ext cx="1965252" cy="746854"/>
          </a:xfrm>
          <a:prstGeom prst="rect">
            <a:avLst/>
          </a:prstGeom>
        </p:spPr>
      </p:pic>
      <p:pic>
        <p:nvPicPr>
          <p:cNvPr id="18" name="Picture 17" descr="Logo&#10;&#10;Description automatically generated">
            <a:extLst>
              <a:ext uri="{FF2B5EF4-FFF2-40B4-BE49-F238E27FC236}">
                <a16:creationId xmlns:a16="http://schemas.microsoft.com/office/drawing/2014/main" id="{6CC0A894-0180-4C38-85DA-8EC56E080A51}"/>
              </a:ext>
            </a:extLst>
          </p:cNvPr>
          <p:cNvPicPr>
            <a:picLocks noChangeAspect="1"/>
          </p:cNvPicPr>
          <p:nvPr/>
        </p:nvPicPr>
        <p:blipFill>
          <a:blip r:embed="rId11"/>
          <a:stretch>
            <a:fillRect/>
          </a:stretch>
        </p:blipFill>
        <p:spPr>
          <a:xfrm>
            <a:off x="7084674" y="2078600"/>
            <a:ext cx="1686209" cy="747958"/>
          </a:xfrm>
          <a:prstGeom prst="rect">
            <a:avLst/>
          </a:prstGeom>
        </p:spPr>
      </p:pic>
      <p:grpSp>
        <p:nvGrpSpPr>
          <p:cNvPr id="8" name="Group 7">
            <a:extLst>
              <a:ext uri="{FF2B5EF4-FFF2-40B4-BE49-F238E27FC236}">
                <a16:creationId xmlns:a16="http://schemas.microsoft.com/office/drawing/2014/main" id="{A1F73C69-A725-898D-BF58-C832F3D24FF7}"/>
              </a:ext>
            </a:extLst>
          </p:cNvPr>
          <p:cNvGrpSpPr/>
          <p:nvPr/>
        </p:nvGrpSpPr>
        <p:grpSpPr>
          <a:xfrm>
            <a:off x="7084674" y="3218093"/>
            <a:ext cx="1825730" cy="913190"/>
            <a:chOff x="8232367" y="4448710"/>
            <a:chExt cx="1825730" cy="913190"/>
          </a:xfrm>
        </p:grpSpPr>
        <p:sp>
          <p:nvSpPr>
            <p:cNvPr id="3" name="Star: 5 Points 2">
              <a:extLst>
                <a:ext uri="{FF2B5EF4-FFF2-40B4-BE49-F238E27FC236}">
                  <a16:creationId xmlns:a16="http://schemas.microsoft.com/office/drawing/2014/main" id="{3C862441-0C1C-E784-4FB5-B7A03583C39B}"/>
                </a:ext>
              </a:extLst>
            </p:cNvPr>
            <p:cNvSpPr/>
            <p:nvPr/>
          </p:nvSpPr>
          <p:spPr>
            <a:xfrm>
              <a:off x="8232367" y="4448710"/>
              <a:ext cx="182168" cy="205483"/>
            </a:xfrm>
            <a:prstGeom prst="star5">
              <a:avLst/>
            </a:prstGeom>
            <a:solidFill>
              <a:srgbClr val="78B4DC"/>
            </a:solidFill>
            <a:ln>
              <a:solidFill>
                <a:srgbClr val="78B4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AC528CA-E7AB-67F0-0841-5F6846BEF1F0}"/>
                </a:ext>
              </a:extLst>
            </p:cNvPr>
            <p:cNvSpPr txBox="1"/>
            <p:nvPr/>
          </p:nvSpPr>
          <p:spPr>
            <a:xfrm>
              <a:off x="8517276" y="4530903"/>
              <a:ext cx="1540821" cy="830997"/>
            </a:xfrm>
            <a:prstGeom prst="rect">
              <a:avLst/>
            </a:prstGeom>
            <a:noFill/>
          </p:spPr>
          <p:txBody>
            <a:bodyPr wrap="square" rtlCol="0">
              <a:spAutoFit/>
            </a:bodyPr>
            <a:lstStyle/>
            <a:p>
              <a:r>
                <a:rPr lang="en-US" sz="1600" b="1">
                  <a:solidFill>
                    <a:srgbClr val="00425C"/>
                  </a:solidFill>
                  <a:latin typeface="Arial" panose="020B0604020202020204" pitchFamily="34" charset="0"/>
                  <a:cs typeface="Arial" panose="020B0604020202020204" pitchFamily="34" charset="0"/>
                </a:rPr>
                <a:t>Michigan Achievement Scholarship</a:t>
              </a:r>
            </a:p>
          </p:txBody>
        </p:sp>
      </p:grpSp>
      <p:grpSp>
        <p:nvGrpSpPr>
          <p:cNvPr id="9" name="Group 8">
            <a:extLst>
              <a:ext uri="{FF2B5EF4-FFF2-40B4-BE49-F238E27FC236}">
                <a16:creationId xmlns:a16="http://schemas.microsoft.com/office/drawing/2014/main" id="{16E9E3DE-F0E0-EE0E-138F-2E72E57231D4}"/>
              </a:ext>
            </a:extLst>
          </p:cNvPr>
          <p:cNvGrpSpPr/>
          <p:nvPr/>
        </p:nvGrpSpPr>
        <p:grpSpPr>
          <a:xfrm>
            <a:off x="7084674" y="4315715"/>
            <a:ext cx="1860566" cy="687516"/>
            <a:chOff x="8232367" y="4448710"/>
            <a:chExt cx="1860566" cy="687516"/>
          </a:xfrm>
        </p:grpSpPr>
        <p:sp>
          <p:nvSpPr>
            <p:cNvPr id="10" name="Star: 5 Points 9">
              <a:extLst>
                <a:ext uri="{FF2B5EF4-FFF2-40B4-BE49-F238E27FC236}">
                  <a16:creationId xmlns:a16="http://schemas.microsoft.com/office/drawing/2014/main" id="{EFC8B2C1-3806-5AD1-AFC1-9B0DFE183AB1}"/>
                </a:ext>
              </a:extLst>
            </p:cNvPr>
            <p:cNvSpPr/>
            <p:nvPr/>
          </p:nvSpPr>
          <p:spPr>
            <a:xfrm>
              <a:off x="8232367" y="4448710"/>
              <a:ext cx="182168" cy="205483"/>
            </a:xfrm>
            <a:prstGeom prst="star5">
              <a:avLst/>
            </a:prstGeom>
            <a:solidFill>
              <a:srgbClr val="78B4DC"/>
            </a:solidFill>
            <a:ln>
              <a:solidFill>
                <a:srgbClr val="78B4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E239ECB-C073-45B2-9B53-04A7B11BE4F9}"/>
                </a:ext>
              </a:extLst>
            </p:cNvPr>
            <p:cNvSpPr txBox="1"/>
            <p:nvPr/>
          </p:nvSpPr>
          <p:spPr>
            <a:xfrm>
              <a:off x="8552112" y="4551451"/>
              <a:ext cx="1540821" cy="584775"/>
            </a:xfrm>
            <a:prstGeom prst="rect">
              <a:avLst/>
            </a:prstGeom>
            <a:noFill/>
          </p:spPr>
          <p:txBody>
            <a:bodyPr wrap="square" rtlCol="0">
              <a:spAutoFit/>
            </a:bodyPr>
            <a:lstStyle/>
            <a:p>
              <a:r>
                <a:rPr lang="en-US" sz="1600" b="1">
                  <a:solidFill>
                    <a:srgbClr val="00425C"/>
                  </a:solidFill>
                  <a:latin typeface="Arial" panose="020B0604020202020204" pitchFamily="34" charset="0"/>
                  <a:cs typeface="Arial" panose="020B0604020202020204" pitchFamily="34" charset="0"/>
                </a:rPr>
                <a:t>Short-term training </a:t>
              </a:r>
            </a:p>
          </p:txBody>
        </p:sp>
      </p:grpSp>
      <p:grpSp>
        <p:nvGrpSpPr>
          <p:cNvPr id="12" name="Group 11">
            <a:extLst>
              <a:ext uri="{FF2B5EF4-FFF2-40B4-BE49-F238E27FC236}">
                <a16:creationId xmlns:a16="http://schemas.microsoft.com/office/drawing/2014/main" id="{3D309046-0FCC-1E64-3465-6BFC5788E2F9}"/>
              </a:ext>
            </a:extLst>
          </p:cNvPr>
          <p:cNvGrpSpPr/>
          <p:nvPr/>
        </p:nvGrpSpPr>
        <p:grpSpPr>
          <a:xfrm>
            <a:off x="9316325" y="3259189"/>
            <a:ext cx="1825730" cy="666968"/>
            <a:chOff x="8232367" y="4448710"/>
            <a:chExt cx="1825730" cy="666968"/>
          </a:xfrm>
        </p:grpSpPr>
        <p:sp>
          <p:nvSpPr>
            <p:cNvPr id="13" name="Star: 5 Points 12">
              <a:extLst>
                <a:ext uri="{FF2B5EF4-FFF2-40B4-BE49-F238E27FC236}">
                  <a16:creationId xmlns:a16="http://schemas.microsoft.com/office/drawing/2014/main" id="{908E7D05-3CD6-7B9E-2398-9A4CBF778ACA}"/>
                </a:ext>
              </a:extLst>
            </p:cNvPr>
            <p:cNvSpPr/>
            <p:nvPr/>
          </p:nvSpPr>
          <p:spPr>
            <a:xfrm>
              <a:off x="8232367" y="4448710"/>
              <a:ext cx="182168" cy="205483"/>
            </a:xfrm>
            <a:prstGeom prst="star5">
              <a:avLst/>
            </a:prstGeom>
            <a:solidFill>
              <a:srgbClr val="78B4DC"/>
            </a:solidFill>
            <a:ln>
              <a:solidFill>
                <a:srgbClr val="78B4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A0C660B-36A6-B143-C057-D39F93EA4447}"/>
                </a:ext>
              </a:extLst>
            </p:cNvPr>
            <p:cNvSpPr txBox="1"/>
            <p:nvPr/>
          </p:nvSpPr>
          <p:spPr>
            <a:xfrm>
              <a:off x="8517276" y="4530903"/>
              <a:ext cx="1540821" cy="584775"/>
            </a:xfrm>
            <a:prstGeom prst="rect">
              <a:avLst/>
            </a:prstGeom>
            <a:noFill/>
          </p:spPr>
          <p:txBody>
            <a:bodyPr wrap="square" rtlCol="0">
              <a:spAutoFit/>
            </a:bodyPr>
            <a:lstStyle/>
            <a:p>
              <a:r>
                <a:rPr lang="en-US" sz="1600" b="1">
                  <a:solidFill>
                    <a:srgbClr val="00425C"/>
                  </a:solidFill>
                  <a:latin typeface="Arial" panose="020B0604020202020204" pitchFamily="34" charset="0"/>
                  <a:cs typeface="Arial" panose="020B0604020202020204" pitchFamily="34" charset="0"/>
                </a:rPr>
                <a:t>Going PRO Talent Fund</a:t>
              </a:r>
            </a:p>
          </p:txBody>
        </p:sp>
      </p:grpSp>
      <p:grpSp>
        <p:nvGrpSpPr>
          <p:cNvPr id="17" name="Group 16">
            <a:extLst>
              <a:ext uri="{FF2B5EF4-FFF2-40B4-BE49-F238E27FC236}">
                <a16:creationId xmlns:a16="http://schemas.microsoft.com/office/drawing/2014/main" id="{4E6C3041-99FF-BD0D-742D-35E65A1E85D0}"/>
              </a:ext>
            </a:extLst>
          </p:cNvPr>
          <p:cNvGrpSpPr/>
          <p:nvPr/>
        </p:nvGrpSpPr>
        <p:grpSpPr>
          <a:xfrm>
            <a:off x="9316325" y="4327122"/>
            <a:ext cx="2037474" cy="687516"/>
            <a:chOff x="8232367" y="4448710"/>
            <a:chExt cx="2037474" cy="687516"/>
          </a:xfrm>
        </p:grpSpPr>
        <p:sp>
          <p:nvSpPr>
            <p:cNvPr id="19" name="Star: 5 Points 18">
              <a:extLst>
                <a:ext uri="{FF2B5EF4-FFF2-40B4-BE49-F238E27FC236}">
                  <a16:creationId xmlns:a16="http://schemas.microsoft.com/office/drawing/2014/main" id="{90941461-5E2C-2E09-7BB1-BBDDFCE06015}"/>
                </a:ext>
              </a:extLst>
            </p:cNvPr>
            <p:cNvSpPr/>
            <p:nvPr/>
          </p:nvSpPr>
          <p:spPr>
            <a:xfrm>
              <a:off x="8232367" y="4448710"/>
              <a:ext cx="182168" cy="205483"/>
            </a:xfrm>
            <a:prstGeom prst="star5">
              <a:avLst/>
            </a:prstGeom>
            <a:solidFill>
              <a:srgbClr val="78B4DC"/>
            </a:solidFill>
            <a:ln>
              <a:solidFill>
                <a:srgbClr val="78B4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0" name="TextBox 19">
              <a:extLst>
                <a:ext uri="{FF2B5EF4-FFF2-40B4-BE49-F238E27FC236}">
                  <a16:creationId xmlns:a16="http://schemas.microsoft.com/office/drawing/2014/main" id="{855B3D59-A00A-A4D6-1927-73CA899DBFE6}"/>
                </a:ext>
              </a:extLst>
            </p:cNvPr>
            <p:cNvSpPr txBox="1"/>
            <p:nvPr/>
          </p:nvSpPr>
          <p:spPr>
            <a:xfrm>
              <a:off x="8552112" y="4551451"/>
              <a:ext cx="1717729" cy="584775"/>
            </a:xfrm>
            <a:prstGeom prst="rect">
              <a:avLst/>
            </a:prstGeom>
            <a:noFill/>
          </p:spPr>
          <p:txBody>
            <a:bodyPr wrap="square" rtlCol="0">
              <a:spAutoFit/>
            </a:bodyPr>
            <a:lstStyle/>
            <a:p>
              <a:r>
                <a:rPr lang="en-US" sz="1600" b="1">
                  <a:solidFill>
                    <a:srgbClr val="00425C"/>
                  </a:solidFill>
                  <a:latin typeface="Arial" panose="020B0604020202020204" pitchFamily="34" charset="0"/>
                  <a:cs typeface="Arial" panose="020B0604020202020204" pitchFamily="34" charset="0"/>
                </a:rPr>
                <a:t>Apprenticeship expansion</a:t>
              </a:r>
            </a:p>
          </p:txBody>
        </p:sp>
      </p:grpSp>
    </p:spTree>
    <p:extLst>
      <p:ext uri="{BB962C8B-B14F-4D97-AF65-F5344CB8AC3E}">
        <p14:creationId xmlns:p14="http://schemas.microsoft.com/office/powerpoint/2010/main" val="1372237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A5A31-021E-4C30-98BB-9ADC2B68C61C}"/>
              </a:ext>
            </a:extLst>
          </p:cNvPr>
          <p:cNvSpPr>
            <a:spLocks noGrp="1"/>
          </p:cNvSpPr>
          <p:nvPr>
            <p:ph type="title"/>
          </p:nvPr>
        </p:nvSpPr>
        <p:spPr>
          <a:xfrm>
            <a:off x="1799776" y="136525"/>
            <a:ext cx="10041703" cy="797421"/>
          </a:xfrm>
        </p:spPr>
        <p:txBody>
          <a:bodyPr/>
          <a:lstStyle/>
          <a:p>
            <a:r>
              <a:rPr lang="en-US"/>
              <a:t>Expanding Access to Community Colleges</a:t>
            </a:r>
          </a:p>
        </p:txBody>
      </p:sp>
      <p:sp>
        <p:nvSpPr>
          <p:cNvPr id="3" name="Content Placeholder 2">
            <a:extLst>
              <a:ext uri="{FF2B5EF4-FFF2-40B4-BE49-F238E27FC236}">
                <a16:creationId xmlns:a16="http://schemas.microsoft.com/office/drawing/2014/main" id="{DEFFCF91-EBB6-44FF-88FE-B252045B45F4}"/>
              </a:ext>
            </a:extLst>
          </p:cNvPr>
          <p:cNvSpPr>
            <a:spLocks noGrp="1"/>
          </p:cNvSpPr>
          <p:nvPr>
            <p:ph sz="half" idx="1"/>
          </p:nvPr>
        </p:nvSpPr>
        <p:spPr>
          <a:xfrm>
            <a:off x="2179982" y="2246740"/>
            <a:ext cx="4206704" cy="4238833"/>
          </a:xfrm>
        </p:spPr>
        <p:txBody>
          <a:bodyPr>
            <a:normAutofit/>
          </a:bodyPr>
          <a:lstStyle/>
          <a:p>
            <a:r>
              <a:rPr lang="en-US" sz="2400" b="1">
                <a:solidFill>
                  <a:schemeClr val="accent2">
                    <a:lumMod val="75000"/>
                  </a:schemeClr>
                </a:solidFill>
              </a:rPr>
              <a:t>120,000+ applications </a:t>
            </a:r>
          </a:p>
          <a:p>
            <a:r>
              <a:rPr lang="en-US" sz="2400" b="1"/>
              <a:t>Demographics (self-reported):</a:t>
            </a:r>
          </a:p>
          <a:p>
            <a:pPr lvl="1"/>
            <a:r>
              <a:rPr lang="en-US" sz="2400"/>
              <a:t>67% women</a:t>
            </a:r>
          </a:p>
          <a:p>
            <a:r>
              <a:rPr lang="en-US" sz="2400" b="1">
                <a:solidFill>
                  <a:schemeClr val="accent2">
                    <a:lumMod val="75000"/>
                  </a:schemeClr>
                </a:solidFill>
              </a:rPr>
              <a:t>26,000+ enrolled</a:t>
            </a:r>
          </a:p>
          <a:p>
            <a:r>
              <a:rPr lang="en-US" sz="2400" b="1"/>
              <a:t>1,500+ credentials earned</a:t>
            </a:r>
          </a:p>
          <a:p>
            <a:pPr lvl="2"/>
            <a:endParaRPr lang="en-US" sz="2400" b="1"/>
          </a:p>
        </p:txBody>
      </p:sp>
      <p:sp>
        <p:nvSpPr>
          <p:cNvPr id="4" name="Slide Number Placeholder 3">
            <a:extLst>
              <a:ext uri="{FF2B5EF4-FFF2-40B4-BE49-F238E27FC236}">
                <a16:creationId xmlns:a16="http://schemas.microsoft.com/office/drawing/2014/main" id="{3320DFE6-7FDE-4C88-9EA7-B5393CB78E73}"/>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200" kern="1200" smtClean="0">
                <a:solidFill>
                  <a:schemeClr val="bg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DE3D245-280A-4C46-BE04-50E01CC816F3}"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9" name="Picture 8" descr="Logo&#10;&#10;Description automatically generated">
            <a:extLst>
              <a:ext uri="{FF2B5EF4-FFF2-40B4-BE49-F238E27FC236}">
                <a16:creationId xmlns:a16="http://schemas.microsoft.com/office/drawing/2014/main" id="{34456A1C-492F-63CF-38B3-FA2918D74C26}"/>
              </a:ext>
            </a:extLst>
          </p:cNvPr>
          <p:cNvPicPr>
            <a:picLocks noChangeAspect="1"/>
          </p:cNvPicPr>
          <p:nvPr/>
        </p:nvPicPr>
        <p:blipFill>
          <a:blip r:embed="rId3"/>
          <a:stretch>
            <a:fillRect/>
          </a:stretch>
        </p:blipFill>
        <p:spPr>
          <a:xfrm>
            <a:off x="1912488" y="1471156"/>
            <a:ext cx="1469570" cy="651863"/>
          </a:xfrm>
          <a:prstGeom prst="rect">
            <a:avLst/>
          </a:prstGeom>
        </p:spPr>
      </p:pic>
      <p:sp>
        <p:nvSpPr>
          <p:cNvPr id="6" name="Content Placeholder 2">
            <a:extLst>
              <a:ext uri="{FF2B5EF4-FFF2-40B4-BE49-F238E27FC236}">
                <a16:creationId xmlns:a16="http://schemas.microsoft.com/office/drawing/2014/main" id="{4A9EEB69-AF79-47BD-B045-0FA373121A7A}"/>
              </a:ext>
            </a:extLst>
          </p:cNvPr>
          <p:cNvSpPr>
            <a:spLocks noGrp="1"/>
          </p:cNvSpPr>
          <p:nvPr>
            <p:ph sz="half" idx="2"/>
          </p:nvPr>
        </p:nvSpPr>
        <p:spPr>
          <a:xfrm>
            <a:off x="7110413" y="2246948"/>
            <a:ext cx="4243387" cy="4238625"/>
          </a:xfrm>
        </p:spPr>
        <p:txBody>
          <a:bodyPr>
            <a:normAutofit/>
          </a:bodyPr>
          <a:lstStyle/>
          <a:p>
            <a:r>
              <a:rPr lang="en-US" sz="2400" b="1">
                <a:solidFill>
                  <a:schemeClr val="accent2">
                    <a:lumMod val="75000"/>
                  </a:schemeClr>
                </a:solidFill>
              </a:rPr>
              <a:t>101,000+ applications </a:t>
            </a:r>
          </a:p>
          <a:p>
            <a:r>
              <a:rPr lang="en-US" sz="2400" b="1"/>
              <a:t>Demographics (self-reported):</a:t>
            </a:r>
          </a:p>
          <a:p>
            <a:pPr lvl="1"/>
            <a:r>
              <a:rPr lang="en-US" sz="2400"/>
              <a:t>66% women</a:t>
            </a:r>
          </a:p>
          <a:p>
            <a:pPr lvl="1"/>
            <a:r>
              <a:rPr lang="en-US" sz="2400"/>
              <a:t>56% are between 25-34</a:t>
            </a:r>
          </a:p>
          <a:p>
            <a:r>
              <a:rPr lang="en-US" sz="2400" b="1">
                <a:solidFill>
                  <a:schemeClr val="accent2">
                    <a:lumMod val="75000"/>
                  </a:schemeClr>
                </a:solidFill>
              </a:rPr>
              <a:t>18,000+ enrolled</a:t>
            </a:r>
          </a:p>
          <a:p>
            <a:r>
              <a:rPr lang="en-US" sz="2400" b="1"/>
              <a:t>500+ credentials earned</a:t>
            </a:r>
          </a:p>
          <a:p>
            <a:pPr lvl="2"/>
            <a:endParaRPr lang="en-US" sz="2400" b="1"/>
          </a:p>
        </p:txBody>
      </p:sp>
      <p:pic>
        <p:nvPicPr>
          <p:cNvPr id="8" name="Picture 7" descr="A picture containing text&#10;&#10;Description automatically generated">
            <a:extLst>
              <a:ext uri="{FF2B5EF4-FFF2-40B4-BE49-F238E27FC236}">
                <a16:creationId xmlns:a16="http://schemas.microsoft.com/office/drawing/2014/main" id="{2DA084E0-2AEE-DADA-B398-6BF3A902AE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5880" y="1374113"/>
            <a:ext cx="1824720" cy="693448"/>
          </a:xfrm>
          <a:prstGeom prst="rect">
            <a:avLst/>
          </a:prstGeom>
        </p:spPr>
      </p:pic>
    </p:spTree>
    <p:extLst>
      <p:ext uri="{BB962C8B-B14F-4D97-AF65-F5344CB8AC3E}">
        <p14:creationId xmlns:p14="http://schemas.microsoft.com/office/powerpoint/2010/main" val="905844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44686-83BA-43B2-94D1-CDB4C4535515}"/>
              </a:ext>
            </a:extLst>
          </p:cNvPr>
          <p:cNvSpPr>
            <a:spLocks noGrp="1"/>
          </p:cNvSpPr>
          <p:nvPr>
            <p:ph type="title"/>
          </p:nvPr>
        </p:nvSpPr>
        <p:spPr>
          <a:xfrm>
            <a:off x="1816101" y="446314"/>
            <a:ext cx="3776016" cy="1083033"/>
          </a:xfrm>
        </p:spPr>
        <p:txBody>
          <a:bodyPr/>
          <a:lstStyle/>
          <a:p>
            <a:r>
              <a:rPr lang="en-US"/>
              <a:t>Investing in Navigators</a:t>
            </a:r>
          </a:p>
        </p:txBody>
      </p:sp>
      <p:sp>
        <p:nvSpPr>
          <p:cNvPr id="3" name="Content Placeholder 7">
            <a:extLst>
              <a:ext uri="{FF2B5EF4-FFF2-40B4-BE49-F238E27FC236}">
                <a16:creationId xmlns:a16="http://schemas.microsoft.com/office/drawing/2014/main" id="{0D74B230-071A-4683-BF6A-662509C2269C}"/>
              </a:ext>
            </a:extLst>
          </p:cNvPr>
          <p:cNvSpPr txBox="1">
            <a:spLocks/>
          </p:cNvSpPr>
          <p:nvPr/>
        </p:nvSpPr>
        <p:spPr>
          <a:xfrm>
            <a:off x="1816101" y="2010157"/>
            <a:ext cx="4279899" cy="4105274"/>
          </a:xfrm>
          <a:prstGeom prst="rect">
            <a:avLst/>
          </a:prstGeom>
        </p:spPr>
        <p:txBody>
          <a:bodyPr anchor="ctr">
            <a:normAutofit/>
          </a:bodyPr>
          <a:lstStyle>
            <a:lvl1pPr marL="228600" indent="-228600" algn="l" rtl="0" eaLnBrk="0" fontAlgn="base" hangingPunct="0">
              <a:lnSpc>
                <a:spcPct val="100000"/>
              </a:lnSpc>
              <a:spcBef>
                <a:spcPts val="1000"/>
              </a:spcBef>
              <a:spcAft>
                <a:spcPct val="0"/>
              </a:spcAft>
              <a:buClr>
                <a:srgbClr val="C95001"/>
              </a:buClr>
              <a:buFont typeface="Arial" panose="020B0604020202020204" pitchFamily="34" charset="0"/>
              <a:buChar char="•"/>
              <a:defRPr sz="2000" kern="1200">
                <a:solidFill>
                  <a:srgbClr val="404040"/>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100000"/>
              </a:lnSpc>
              <a:spcBef>
                <a:spcPts val="500"/>
              </a:spcBef>
              <a:spcAft>
                <a:spcPct val="0"/>
              </a:spcAft>
              <a:buClr>
                <a:srgbClr val="C95001"/>
              </a:buClr>
              <a:buFont typeface="Arial" panose="020B0604020202020204" pitchFamily="34" charset="0"/>
              <a:buChar char="•"/>
              <a:defRPr sz="2000" kern="1200">
                <a:solidFill>
                  <a:srgbClr val="404040"/>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100000"/>
              </a:lnSpc>
              <a:spcBef>
                <a:spcPts val="500"/>
              </a:spcBef>
              <a:spcAft>
                <a:spcPct val="0"/>
              </a:spcAft>
              <a:buClr>
                <a:srgbClr val="C95001"/>
              </a:buClr>
              <a:buFont typeface="Arial" panose="020B0604020202020204" pitchFamily="34" charset="0"/>
              <a:buChar char="•"/>
              <a:defRPr sz="2000" kern="1200">
                <a:solidFill>
                  <a:srgbClr val="404040"/>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100000"/>
              </a:lnSpc>
              <a:spcBef>
                <a:spcPts val="500"/>
              </a:spcBef>
              <a:spcAft>
                <a:spcPct val="0"/>
              </a:spcAft>
              <a:buClr>
                <a:srgbClr val="C95001"/>
              </a:buClr>
              <a:buFont typeface="Arial" panose="020B0604020202020204" pitchFamily="34" charset="0"/>
              <a:buChar char="•"/>
              <a:defRPr sz="2000" kern="1200">
                <a:solidFill>
                  <a:srgbClr val="404040"/>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100000"/>
              </a:lnSpc>
              <a:spcBef>
                <a:spcPts val="500"/>
              </a:spcBef>
              <a:spcAft>
                <a:spcPct val="0"/>
              </a:spcAft>
              <a:buClr>
                <a:srgbClr val="C95001"/>
              </a:buClr>
              <a:buFont typeface="Arial" panose="020B0604020202020204" pitchFamily="34" charset="0"/>
              <a:buChar char="•"/>
              <a:defRPr sz="2000" kern="1200">
                <a:solidFill>
                  <a:srgbClr val="40404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US" b="1"/>
              <a:t>The path to enrolling and graduating from college can be challenging.</a:t>
            </a:r>
            <a:endParaRPr lang="en-US" altLang="en-US" b="1"/>
          </a:p>
          <a:p>
            <a:pPr>
              <a:spcBef>
                <a:spcPts val="2200"/>
              </a:spcBef>
            </a:pPr>
            <a:r>
              <a:rPr lang="en-US" altLang="en-US"/>
              <a:t>Hired </a:t>
            </a:r>
            <a:r>
              <a:rPr lang="en-US" altLang="en-US" b="1">
                <a:solidFill>
                  <a:srgbClr val="C95001"/>
                </a:solidFill>
              </a:rPr>
              <a:t>10 Reconnect Navigators</a:t>
            </a:r>
          </a:p>
          <a:p>
            <a:r>
              <a:rPr lang="en-US">
                <a:latin typeface="Arial" panose="020B0604020202020204" pitchFamily="34" charset="0"/>
                <a:cs typeface="Arial" panose="020B0604020202020204" pitchFamily="34" charset="0"/>
              </a:rPr>
              <a:t>Navigators assist in college enrollment </a:t>
            </a:r>
            <a:r>
              <a:rPr lang="en-US" b="0" i="0">
                <a:effectLst/>
                <a:latin typeface="Arial" panose="020B0604020202020204" pitchFamily="34" charset="0"/>
                <a:cs typeface="Arial" panose="020B0604020202020204" pitchFamily="34" charset="0"/>
              </a:rPr>
              <a:t>and participation Reconnect</a:t>
            </a:r>
          </a:p>
          <a:p>
            <a:r>
              <a:rPr lang="en-US">
                <a:latin typeface="Arial" panose="020B0604020202020204" pitchFamily="34" charset="0"/>
                <a:cs typeface="Arial" panose="020B0604020202020204" pitchFamily="34" charset="0"/>
              </a:rPr>
              <a:t>All applicants</a:t>
            </a:r>
            <a:r>
              <a:rPr lang="en-US" b="0" i="0">
                <a:effectLst/>
                <a:latin typeface="Arial" panose="020B0604020202020204" pitchFamily="34" charset="0"/>
                <a:cs typeface="Arial" panose="020B0604020202020204" pitchFamily="34" charset="0"/>
              </a:rPr>
              <a:t> are automatically assigned to a Navigator.</a:t>
            </a:r>
          </a:p>
          <a:p>
            <a:r>
              <a:rPr lang="en-US" b="1">
                <a:solidFill>
                  <a:srgbClr val="C95001"/>
                </a:solidFill>
              </a:rPr>
              <a:t>Invested $430,000 </a:t>
            </a:r>
            <a:r>
              <a:rPr lang="en-US"/>
              <a:t>into MCAN College Completion Corps</a:t>
            </a:r>
            <a:endParaRPr lang="en-US" b="0" i="0">
              <a:effectLst/>
              <a:latin typeface="Arial" panose="020B0604020202020204" pitchFamily="34" charset="0"/>
              <a:cs typeface="Arial" panose="020B0604020202020204" pitchFamily="34" charset="0"/>
            </a:endParaRPr>
          </a:p>
          <a:p>
            <a:pPr marL="0" indent="0">
              <a:spcBef>
                <a:spcPts val="2200"/>
              </a:spcBef>
              <a:buNone/>
            </a:pPr>
            <a:endParaRPr lang="en-US" altLang="en-US"/>
          </a:p>
        </p:txBody>
      </p:sp>
      <p:sp>
        <p:nvSpPr>
          <p:cNvPr id="5" name="Content Placeholder 7">
            <a:extLst>
              <a:ext uri="{FF2B5EF4-FFF2-40B4-BE49-F238E27FC236}">
                <a16:creationId xmlns:a16="http://schemas.microsoft.com/office/drawing/2014/main" id="{4332302C-3849-D64C-F4E0-20CC629225FE}"/>
              </a:ext>
            </a:extLst>
          </p:cNvPr>
          <p:cNvSpPr txBox="1">
            <a:spLocks/>
          </p:cNvSpPr>
          <p:nvPr/>
        </p:nvSpPr>
        <p:spPr>
          <a:xfrm>
            <a:off x="6692901" y="2671893"/>
            <a:ext cx="4279899" cy="3892585"/>
          </a:xfrm>
          <a:prstGeom prst="rect">
            <a:avLst/>
          </a:prstGeom>
        </p:spPr>
        <p:txBody>
          <a:bodyPr anchor="ctr">
            <a:normAutofit/>
          </a:bodyPr>
          <a:lstStyle>
            <a:lvl1pPr marL="228600" indent="-228600" algn="l" rtl="0" eaLnBrk="0" fontAlgn="base" hangingPunct="0">
              <a:lnSpc>
                <a:spcPct val="100000"/>
              </a:lnSpc>
              <a:spcBef>
                <a:spcPts val="1000"/>
              </a:spcBef>
              <a:spcAft>
                <a:spcPct val="0"/>
              </a:spcAft>
              <a:buClr>
                <a:srgbClr val="C95001"/>
              </a:buClr>
              <a:buFont typeface="Arial" panose="020B0604020202020204" pitchFamily="34" charset="0"/>
              <a:buChar char="•"/>
              <a:defRPr sz="2000" kern="1200">
                <a:solidFill>
                  <a:srgbClr val="404040"/>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100000"/>
              </a:lnSpc>
              <a:spcBef>
                <a:spcPts val="500"/>
              </a:spcBef>
              <a:spcAft>
                <a:spcPct val="0"/>
              </a:spcAft>
              <a:buClr>
                <a:srgbClr val="C95001"/>
              </a:buClr>
              <a:buFont typeface="Arial" panose="020B0604020202020204" pitchFamily="34" charset="0"/>
              <a:buChar char="•"/>
              <a:defRPr sz="2000" kern="1200">
                <a:solidFill>
                  <a:srgbClr val="404040"/>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100000"/>
              </a:lnSpc>
              <a:spcBef>
                <a:spcPts val="500"/>
              </a:spcBef>
              <a:spcAft>
                <a:spcPct val="0"/>
              </a:spcAft>
              <a:buClr>
                <a:srgbClr val="C95001"/>
              </a:buClr>
              <a:buFont typeface="Arial" panose="020B0604020202020204" pitchFamily="34" charset="0"/>
              <a:buChar char="•"/>
              <a:defRPr sz="2000" kern="1200">
                <a:solidFill>
                  <a:srgbClr val="404040"/>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100000"/>
              </a:lnSpc>
              <a:spcBef>
                <a:spcPts val="500"/>
              </a:spcBef>
              <a:spcAft>
                <a:spcPct val="0"/>
              </a:spcAft>
              <a:buClr>
                <a:srgbClr val="C95001"/>
              </a:buClr>
              <a:buFont typeface="Arial" panose="020B0604020202020204" pitchFamily="34" charset="0"/>
              <a:buChar char="•"/>
              <a:defRPr sz="2000" kern="1200">
                <a:solidFill>
                  <a:srgbClr val="404040"/>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100000"/>
              </a:lnSpc>
              <a:spcBef>
                <a:spcPts val="500"/>
              </a:spcBef>
              <a:spcAft>
                <a:spcPct val="0"/>
              </a:spcAft>
              <a:buClr>
                <a:srgbClr val="C95001"/>
              </a:buClr>
              <a:buFont typeface="Arial" panose="020B0604020202020204" pitchFamily="34" charset="0"/>
              <a:buChar char="•"/>
              <a:defRPr sz="2000" kern="1200">
                <a:solidFill>
                  <a:srgbClr val="40404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buFont typeface="Arial" panose="020B0604020202020204" pitchFamily="34" charset="0"/>
              <a:buChar char="•"/>
            </a:pPr>
            <a:r>
              <a:rPr lang="en-US" sz="1800" b="1" i="0">
                <a:solidFill>
                  <a:srgbClr val="C95001"/>
                </a:solidFill>
                <a:effectLst/>
              </a:rPr>
              <a:t>$6 million </a:t>
            </a:r>
            <a:r>
              <a:rPr lang="en-US" sz="1800" b="0" i="0">
                <a:solidFill>
                  <a:schemeClr val="bg2">
                    <a:lumMod val="25000"/>
                  </a:schemeClr>
                </a:solidFill>
                <a:effectLst/>
              </a:rPr>
              <a:t>granted to 31 institutions</a:t>
            </a:r>
          </a:p>
          <a:p>
            <a:pPr algn="l">
              <a:buFont typeface="Arial" panose="020B0604020202020204" pitchFamily="34" charset="0"/>
              <a:buChar char="•"/>
            </a:pPr>
            <a:r>
              <a:rPr lang="en-US" sz="1800" b="0" i="0">
                <a:solidFill>
                  <a:schemeClr val="bg2">
                    <a:lumMod val="25000"/>
                  </a:schemeClr>
                </a:solidFill>
                <a:effectLst/>
              </a:rPr>
              <a:t>Starting as early as Fall 2022, eligible Frontliners and Reconnectors can </a:t>
            </a:r>
            <a:r>
              <a:rPr lang="en-US" sz="1800" b="1" i="0">
                <a:solidFill>
                  <a:srgbClr val="C95001"/>
                </a:solidFill>
                <a:effectLst/>
              </a:rPr>
              <a:t>receive up to $550 </a:t>
            </a:r>
            <a:r>
              <a:rPr lang="en-US" sz="1800" b="0" i="0">
                <a:solidFill>
                  <a:schemeClr val="bg2">
                    <a:lumMod val="25000"/>
                  </a:schemeClr>
                </a:solidFill>
                <a:effectLst/>
              </a:rPr>
              <a:t>an academic year towards basic needs, including, but not limited to:</a:t>
            </a:r>
          </a:p>
          <a:p>
            <a:pPr marL="742950" lvl="1" indent="-285750" algn="l">
              <a:buFont typeface="Arial" panose="020B0604020202020204" pitchFamily="34" charset="0"/>
              <a:buChar char="•"/>
            </a:pPr>
            <a:r>
              <a:rPr lang="en-US" sz="1800" b="0" i="0">
                <a:solidFill>
                  <a:schemeClr val="bg2">
                    <a:lumMod val="25000"/>
                  </a:schemeClr>
                </a:solidFill>
                <a:effectLst/>
              </a:rPr>
              <a:t>Childcare</a:t>
            </a:r>
          </a:p>
          <a:p>
            <a:pPr marL="742950" lvl="1" indent="-285750" algn="l">
              <a:buFont typeface="Arial" panose="020B0604020202020204" pitchFamily="34" charset="0"/>
              <a:buChar char="•"/>
            </a:pPr>
            <a:r>
              <a:rPr lang="en-US" sz="1800" b="0" i="0">
                <a:solidFill>
                  <a:schemeClr val="bg2">
                    <a:lumMod val="25000"/>
                  </a:schemeClr>
                </a:solidFill>
                <a:effectLst/>
              </a:rPr>
              <a:t>Transportation</a:t>
            </a:r>
          </a:p>
          <a:p>
            <a:pPr marL="742950" lvl="1" indent="-285750" algn="l">
              <a:buFont typeface="Arial" panose="020B0604020202020204" pitchFamily="34" charset="0"/>
              <a:buChar char="•"/>
            </a:pPr>
            <a:r>
              <a:rPr lang="en-US" sz="1800" b="0" i="0">
                <a:solidFill>
                  <a:schemeClr val="bg2">
                    <a:lumMod val="25000"/>
                  </a:schemeClr>
                </a:solidFill>
                <a:effectLst/>
              </a:rPr>
              <a:t>Housing</a:t>
            </a:r>
          </a:p>
          <a:p>
            <a:pPr marL="742950" lvl="1" indent="-285750" algn="l">
              <a:buFont typeface="Arial" panose="020B0604020202020204" pitchFamily="34" charset="0"/>
              <a:buChar char="•"/>
            </a:pPr>
            <a:r>
              <a:rPr lang="en-US" sz="1800" b="0" i="0">
                <a:solidFill>
                  <a:schemeClr val="bg2">
                    <a:lumMod val="25000"/>
                  </a:schemeClr>
                </a:solidFill>
                <a:effectLst/>
              </a:rPr>
              <a:t>Broadband services</a:t>
            </a:r>
          </a:p>
          <a:p>
            <a:pPr marL="742950" lvl="1" indent="-285750" algn="l">
              <a:buFont typeface="Arial" panose="020B0604020202020204" pitchFamily="34" charset="0"/>
              <a:buChar char="•"/>
            </a:pPr>
            <a:r>
              <a:rPr lang="en-US" sz="1800" b="0" i="0">
                <a:solidFill>
                  <a:schemeClr val="bg2">
                    <a:lumMod val="25000"/>
                  </a:schemeClr>
                </a:solidFill>
                <a:effectLst/>
              </a:rPr>
              <a:t>Book, course fees, and out-of-district tuition if needed</a:t>
            </a:r>
          </a:p>
        </p:txBody>
      </p:sp>
      <p:sp>
        <p:nvSpPr>
          <p:cNvPr id="6" name="Title 1">
            <a:extLst>
              <a:ext uri="{FF2B5EF4-FFF2-40B4-BE49-F238E27FC236}">
                <a16:creationId xmlns:a16="http://schemas.microsoft.com/office/drawing/2014/main" id="{0E38CEA3-AB1C-C2C5-3520-1561A94EEEDA}"/>
              </a:ext>
            </a:extLst>
          </p:cNvPr>
          <p:cNvSpPr>
            <a:spLocks noGrp="1"/>
          </p:cNvSpPr>
          <p:nvPr>
            <p:ph type="title"/>
          </p:nvPr>
        </p:nvSpPr>
        <p:spPr>
          <a:xfrm>
            <a:off x="6599885" y="446314"/>
            <a:ext cx="3776016" cy="1083033"/>
          </a:xfrm>
        </p:spPr>
        <p:txBody>
          <a:bodyPr/>
          <a:lstStyle/>
          <a:p>
            <a:r>
              <a:rPr lang="en-US"/>
              <a:t>Investing in student needs</a:t>
            </a:r>
          </a:p>
        </p:txBody>
      </p:sp>
      <p:sp>
        <p:nvSpPr>
          <p:cNvPr id="8" name="TextBox 7">
            <a:extLst>
              <a:ext uri="{FF2B5EF4-FFF2-40B4-BE49-F238E27FC236}">
                <a16:creationId xmlns:a16="http://schemas.microsoft.com/office/drawing/2014/main" id="{ACFD74A5-9861-2E8B-851D-D9D1E48F0B59}"/>
              </a:ext>
            </a:extLst>
          </p:cNvPr>
          <p:cNvSpPr txBox="1"/>
          <p:nvPr/>
        </p:nvSpPr>
        <p:spPr>
          <a:xfrm>
            <a:off x="6599885" y="1571244"/>
            <a:ext cx="4372915" cy="923330"/>
          </a:xfrm>
          <a:prstGeom prst="rect">
            <a:avLst/>
          </a:prstGeom>
          <a:noFill/>
        </p:spPr>
        <p:txBody>
          <a:bodyPr wrap="square">
            <a:spAutoFit/>
          </a:bodyPr>
          <a:lstStyle/>
          <a:p>
            <a:pPr marL="0" indent="0" algn="l">
              <a:buNone/>
            </a:pPr>
            <a:r>
              <a:rPr lang="en-US" b="1">
                <a:solidFill>
                  <a:schemeClr val="bg2">
                    <a:lumMod val="25000"/>
                  </a:schemeClr>
                </a:solidFill>
                <a:latin typeface="Arial" panose="020B0604020202020204" pitchFamily="34" charset="0"/>
                <a:cs typeface="Arial" panose="020B0604020202020204" pitchFamily="34" charset="0"/>
              </a:rPr>
              <a:t>Wrap around grants provide additional support that prevent students from stopping out.</a:t>
            </a:r>
            <a:endParaRPr lang="en-US" altLang="en-US" b="1">
              <a:solidFill>
                <a:schemeClr val="bg2">
                  <a:lumMod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6190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C0C7778-8C81-4E27-AF09-FF98D5F90128}"/>
              </a:ext>
            </a:extLst>
          </p:cNvPr>
          <p:cNvGraphicFramePr>
            <a:graphicFrameLocks noChangeAspect="1"/>
          </p:cNvGraphicFramePr>
          <p:nvPr>
            <p:custDataLst>
              <p:tags r:id="rId2"/>
            </p:custDataLst>
            <p:extLst>
              <p:ext uri="{D42A27DB-BD31-4B8C-83A1-F6EECF244321}">
                <p14:modId xmlns:p14="http://schemas.microsoft.com/office/powerpoint/2010/main" val="4253652133"/>
              </p:ext>
            </p:extLst>
          </p:nvPr>
        </p:nvGraphicFramePr>
        <p:xfrm>
          <a:off x="1711" y="1621"/>
          <a:ext cx="1620" cy="1620"/>
        </p:xfrm>
        <a:graphic>
          <a:graphicData uri="http://schemas.openxmlformats.org/presentationml/2006/ole">
            <mc:AlternateContent xmlns:mc="http://schemas.openxmlformats.org/markup-compatibility/2006">
              <mc:Choice xmlns:v="urn:schemas-microsoft-com:vml" Requires="v">
                <p:oleObj spid="_x0000_s107521" name="think-cell Slide" r:id="rId6" imgW="395" imgH="394" progId="TCLayout.ActiveDocument.1">
                  <p:embed/>
                </p:oleObj>
              </mc:Choice>
              <mc:Fallback>
                <p:oleObj name="think-cell Slide" r:id="rId6" imgW="395" imgH="394" progId="TCLayout.ActiveDocument.1">
                  <p:embed/>
                  <p:pic>
                    <p:nvPicPr>
                      <p:cNvPr id="4" name="Object 3" hidden="1">
                        <a:extLst>
                          <a:ext uri="{FF2B5EF4-FFF2-40B4-BE49-F238E27FC236}">
                            <a16:creationId xmlns:a16="http://schemas.microsoft.com/office/drawing/2014/main" id="{1C0C7778-8C81-4E27-AF09-FF98D5F90128}"/>
                          </a:ext>
                        </a:extLst>
                      </p:cNvPr>
                      <p:cNvPicPr/>
                      <p:nvPr/>
                    </p:nvPicPr>
                    <p:blipFill>
                      <a:blip r:embed="rId7"/>
                      <a:stretch>
                        <a:fillRect/>
                      </a:stretch>
                    </p:blipFill>
                    <p:spPr>
                      <a:xfrm>
                        <a:off x="1711" y="1621"/>
                        <a:ext cx="1620" cy="1620"/>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606F973-05A7-4962-95FA-F817A1AA3932}"/>
              </a:ext>
            </a:extLst>
          </p:cNvPr>
          <p:cNvSpPr/>
          <p:nvPr>
            <p:custDataLst>
              <p:tags r:id="rId3"/>
            </p:custDataLst>
          </p:nvPr>
        </p:nvSpPr>
        <p:spPr>
          <a:xfrm>
            <a:off x="90" y="1"/>
            <a:ext cx="161974" cy="161974"/>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932962" fontAlgn="base">
              <a:spcBef>
                <a:spcPct val="0"/>
              </a:spcBef>
              <a:spcAft>
                <a:spcPct val="0"/>
              </a:spcAft>
            </a:pPr>
            <a:endParaRPr lang="en-US" sz="4800" b="1" err="1">
              <a:solidFill>
                <a:srgbClr val="000000"/>
              </a:solidFill>
              <a:latin typeface="Arial" panose="020B0604020202020204" pitchFamily="34" charset="0"/>
              <a:ea typeface="+mj-ea"/>
              <a:cs typeface="+mj-cs"/>
              <a:sym typeface="Arial" panose="020B0604020202020204" pitchFamily="34" charset="0"/>
            </a:endParaRPr>
          </a:p>
        </p:txBody>
      </p:sp>
      <p:sp>
        <p:nvSpPr>
          <p:cNvPr id="5" name="Title 4">
            <a:extLst>
              <a:ext uri="{FF2B5EF4-FFF2-40B4-BE49-F238E27FC236}">
                <a16:creationId xmlns:a16="http://schemas.microsoft.com/office/drawing/2014/main" id="{67F17114-4A56-47C2-8BC0-6E823B49241D}"/>
              </a:ext>
            </a:extLst>
          </p:cNvPr>
          <p:cNvSpPr>
            <a:spLocks noGrp="1"/>
          </p:cNvSpPr>
          <p:nvPr>
            <p:ph type="title"/>
          </p:nvPr>
        </p:nvSpPr>
        <p:spPr/>
        <p:txBody>
          <a:bodyPr/>
          <a:lstStyle/>
          <a:p>
            <a:pPr algn="ctr"/>
            <a:r>
              <a:rPr lang="en-US" sz="4800" b="1">
                <a:solidFill>
                  <a:srgbClr val="B0E2F2"/>
                </a:solidFill>
              </a:rPr>
              <a:t>Why do we need regional goals?</a:t>
            </a:r>
          </a:p>
        </p:txBody>
      </p:sp>
      <p:sp>
        <p:nvSpPr>
          <p:cNvPr id="8" name="Subtitle 7">
            <a:extLst>
              <a:ext uri="{FF2B5EF4-FFF2-40B4-BE49-F238E27FC236}">
                <a16:creationId xmlns:a16="http://schemas.microsoft.com/office/drawing/2014/main" id="{51DEB35C-2205-E88C-E7D9-E70BC45DE0AF}"/>
              </a:ext>
            </a:extLst>
          </p:cNvPr>
          <p:cNvSpPr>
            <a:spLocks noGrp="1"/>
          </p:cNvSpPr>
          <p:nvPr>
            <p:ph type="body" idx="1"/>
          </p:nvPr>
        </p:nvSpPr>
        <p:spPr/>
        <p:txBody>
          <a:bodyPr/>
          <a:lstStyle/>
          <a:p>
            <a:r>
              <a:rPr lang="en-US" b="1"/>
              <a:t>Local assets and leadership needed to maximize impact</a:t>
            </a:r>
          </a:p>
        </p:txBody>
      </p:sp>
    </p:spTree>
    <p:extLst>
      <p:ext uri="{BB962C8B-B14F-4D97-AF65-F5344CB8AC3E}">
        <p14:creationId xmlns:p14="http://schemas.microsoft.com/office/powerpoint/2010/main" val="3652579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C243A-7B2A-4D87-6381-83F84815BCCB}"/>
              </a:ext>
            </a:extLst>
          </p:cNvPr>
          <p:cNvSpPr>
            <a:spLocks noGrp="1"/>
          </p:cNvSpPr>
          <p:nvPr>
            <p:ph type="title"/>
          </p:nvPr>
        </p:nvSpPr>
        <p:spPr/>
        <p:txBody>
          <a:bodyPr/>
          <a:lstStyle/>
          <a:p>
            <a:r>
              <a:rPr lang="en-US"/>
              <a:t>Our agenda today: </a:t>
            </a:r>
          </a:p>
        </p:txBody>
      </p:sp>
      <p:grpSp>
        <p:nvGrpSpPr>
          <p:cNvPr id="4" name="Group 3">
            <a:extLst>
              <a:ext uri="{FF2B5EF4-FFF2-40B4-BE49-F238E27FC236}">
                <a16:creationId xmlns:a16="http://schemas.microsoft.com/office/drawing/2014/main" id="{16462CAF-115A-FE5E-DE12-96E43AB2778A}"/>
              </a:ext>
            </a:extLst>
          </p:cNvPr>
          <p:cNvGrpSpPr/>
          <p:nvPr/>
        </p:nvGrpSpPr>
        <p:grpSpPr>
          <a:xfrm>
            <a:off x="4949686" y="912817"/>
            <a:ext cx="6189353" cy="3334022"/>
            <a:chOff x="2810027" y="1239706"/>
            <a:chExt cx="6189353" cy="3334022"/>
          </a:xfrm>
        </p:grpSpPr>
        <p:grpSp>
          <p:nvGrpSpPr>
            <p:cNvPr id="5" name="Group 4">
              <a:extLst>
                <a:ext uri="{FF2B5EF4-FFF2-40B4-BE49-F238E27FC236}">
                  <a16:creationId xmlns:a16="http://schemas.microsoft.com/office/drawing/2014/main" id="{E524C70D-CF95-0494-7B31-269FADCD4B84}"/>
                </a:ext>
              </a:extLst>
            </p:cNvPr>
            <p:cNvGrpSpPr/>
            <p:nvPr/>
          </p:nvGrpSpPr>
          <p:grpSpPr>
            <a:xfrm>
              <a:off x="2810028" y="1239706"/>
              <a:ext cx="6189352" cy="923330"/>
              <a:chOff x="981228" y="1040924"/>
              <a:chExt cx="6189352" cy="923330"/>
            </a:xfrm>
          </p:grpSpPr>
          <p:sp>
            <p:nvSpPr>
              <p:cNvPr id="12" name="Title 1">
                <a:extLst>
                  <a:ext uri="{FF2B5EF4-FFF2-40B4-BE49-F238E27FC236}">
                    <a16:creationId xmlns:a16="http://schemas.microsoft.com/office/drawing/2014/main" id="{DCF7A85D-9E1F-6155-515B-DADF64ECF728}"/>
                  </a:ext>
                </a:extLst>
              </p:cNvPr>
              <p:cNvSpPr txBox="1">
                <a:spLocks/>
              </p:cNvSpPr>
              <p:nvPr/>
            </p:nvSpPr>
            <p:spPr bwMode="auto">
              <a:xfrm>
                <a:off x="1684180" y="1040924"/>
                <a:ext cx="54864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350" rtl="0" eaLnBrk="1" fontAlgn="base" hangingPunct="1">
                  <a:spcBef>
                    <a:spcPct val="0"/>
                  </a:spcBef>
                  <a:spcAft>
                    <a:spcPct val="0"/>
                  </a:spcAft>
                  <a:tabLst>
                    <a:tab pos="269875" algn="l"/>
                  </a:tabLst>
                  <a:defRPr lang="x-none" sz="2000" b="0" baseline="0">
                    <a:solidFill>
                      <a:srgbClr val="28807C"/>
                    </a:solidFill>
                    <a:latin typeface="+mj-lt"/>
                    <a:ea typeface="+mj-ea"/>
                    <a:cs typeface="+mj-cs"/>
                  </a:defRPr>
                </a:lvl1pPr>
                <a:lvl2pPr algn="l" defTabSz="895350" rtl="0" eaLnBrk="1" fontAlgn="base" hangingPunct="1">
                  <a:spcBef>
                    <a:spcPct val="0"/>
                  </a:spcBef>
                  <a:spcAft>
                    <a:spcPct val="0"/>
                  </a:spcAft>
                  <a:defRPr lang="x-none" sz="1900" b="1">
                    <a:solidFill>
                      <a:schemeClr val="tx2"/>
                    </a:solidFill>
                    <a:latin typeface="Arial" charset="0"/>
                  </a:defRPr>
                </a:lvl2pPr>
                <a:lvl3pPr algn="l" defTabSz="895350" rtl="0" eaLnBrk="1" fontAlgn="base" hangingPunct="1">
                  <a:spcBef>
                    <a:spcPct val="0"/>
                  </a:spcBef>
                  <a:spcAft>
                    <a:spcPct val="0"/>
                  </a:spcAft>
                  <a:defRPr lang="x-none" sz="1900" b="1">
                    <a:solidFill>
                      <a:schemeClr val="tx2"/>
                    </a:solidFill>
                    <a:latin typeface="Arial" charset="0"/>
                  </a:defRPr>
                </a:lvl3pPr>
                <a:lvl4pPr algn="l" defTabSz="895350" rtl="0" eaLnBrk="1" fontAlgn="base" hangingPunct="1">
                  <a:spcBef>
                    <a:spcPct val="0"/>
                  </a:spcBef>
                  <a:spcAft>
                    <a:spcPct val="0"/>
                  </a:spcAft>
                  <a:defRPr lang="x-none" sz="1900" b="1">
                    <a:solidFill>
                      <a:schemeClr val="tx2"/>
                    </a:solidFill>
                    <a:latin typeface="Arial" charset="0"/>
                  </a:defRPr>
                </a:lvl4pPr>
                <a:lvl5pPr algn="l" defTabSz="895350" rtl="0" eaLnBrk="1" fontAlgn="base" hangingPunct="1">
                  <a:spcBef>
                    <a:spcPct val="0"/>
                  </a:spcBef>
                  <a:spcAft>
                    <a:spcPct val="0"/>
                  </a:spcAft>
                  <a:defRPr lang="x-none" sz="1900" b="1">
                    <a:solidFill>
                      <a:schemeClr val="tx2"/>
                    </a:solidFill>
                    <a:latin typeface="Arial" charset="0"/>
                  </a:defRPr>
                </a:lvl5pPr>
                <a:lvl6pPr marL="457200" algn="l" defTabSz="895350" rtl="0" eaLnBrk="1" fontAlgn="base" hangingPunct="1">
                  <a:spcBef>
                    <a:spcPct val="0"/>
                  </a:spcBef>
                  <a:spcAft>
                    <a:spcPct val="0"/>
                  </a:spcAft>
                  <a:defRPr lang="x-none" sz="1900" b="1">
                    <a:solidFill>
                      <a:schemeClr val="tx2"/>
                    </a:solidFill>
                    <a:latin typeface="Arial" charset="0"/>
                  </a:defRPr>
                </a:lvl6pPr>
                <a:lvl7pPr marL="914400" algn="l" defTabSz="895350" rtl="0" eaLnBrk="1" fontAlgn="base" hangingPunct="1">
                  <a:spcBef>
                    <a:spcPct val="0"/>
                  </a:spcBef>
                  <a:spcAft>
                    <a:spcPct val="0"/>
                  </a:spcAft>
                  <a:defRPr lang="x-none" sz="1900" b="1">
                    <a:solidFill>
                      <a:schemeClr val="tx2"/>
                    </a:solidFill>
                    <a:latin typeface="Arial" charset="0"/>
                  </a:defRPr>
                </a:lvl7pPr>
                <a:lvl8pPr marL="1371600" algn="l" defTabSz="895350" rtl="0" eaLnBrk="1" fontAlgn="base" hangingPunct="1">
                  <a:spcBef>
                    <a:spcPct val="0"/>
                  </a:spcBef>
                  <a:spcAft>
                    <a:spcPct val="0"/>
                  </a:spcAft>
                  <a:defRPr lang="x-none" sz="1900" b="1">
                    <a:solidFill>
                      <a:schemeClr val="tx2"/>
                    </a:solidFill>
                    <a:latin typeface="Arial" charset="0"/>
                  </a:defRPr>
                </a:lvl8pPr>
                <a:lvl9pPr marL="1828800" algn="l" defTabSz="895350" rtl="0" eaLnBrk="1" fontAlgn="base" hangingPunct="1">
                  <a:spcBef>
                    <a:spcPct val="0"/>
                  </a:spcBef>
                  <a:spcAft>
                    <a:spcPct val="0"/>
                  </a:spcAft>
                  <a:defRPr lang="x-none" sz="1900" b="1">
                    <a:solidFill>
                      <a:schemeClr val="tx2"/>
                    </a:solidFill>
                    <a:latin typeface="Arial" charset="0"/>
                  </a:defRPr>
                </a:lvl9pPr>
              </a:lstStyle>
              <a:p>
                <a:pPr>
                  <a:defRPr/>
                </a:pPr>
                <a:r>
                  <a:rPr lang="en-US" b="1" kern="0">
                    <a:solidFill>
                      <a:srgbClr val="C95001"/>
                    </a:solidFill>
                    <a:latin typeface="Arial"/>
                    <a:cs typeface="Arial"/>
                  </a:rPr>
                  <a:t>Why 60x30?</a:t>
                </a:r>
              </a:p>
              <a:p>
                <a:pPr marL="0" marR="0" lvl="0" indent="0" algn="l" defTabSz="895350" rtl="0" eaLnBrk="1" fontAlgn="base" latinLnBrk="0" hangingPunct="1">
                  <a:lnSpc>
                    <a:spcPct val="100000"/>
                  </a:lnSpc>
                  <a:spcBef>
                    <a:spcPct val="0"/>
                  </a:spcBef>
                  <a:spcAft>
                    <a:spcPct val="0"/>
                  </a:spcAft>
                  <a:buClrTx/>
                  <a:buSzTx/>
                  <a:buFontTx/>
                  <a:buNone/>
                  <a:tabLst>
                    <a:tab pos="269875" algn="l"/>
                  </a:tabLst>
                  <a:defRPr/>
                </a:pPr>
                <a:r>
                  <a:rPr kumimoji="0" lang="en-US" sz="2000" b="0" i="1" u="none" strike="noStrike" kern="0" cap="none" spc="0" normalizeH="0" baseline="0" noProof="0">
                    <a:ln>
                      <a:noFill/>
                    </a:ln>
                    <a:solidFill>
                      <a:srgbClr val="FFFFFF">
                        <a:lumMod val="50000"/>
                      </a:srgbClr>
                    </a:solidFill>
                    <a:effectLst/>
                    <a:uLnTx/>
                    <a:uFillTx/>
                    <a:latin typeface="Arial"/>
                    <a:ea typeface="+mj-ea"/>
                    <a:cs typeface="+mj-cs"/>
                  </a:rPr>
                  <a:t>Why we believe a postsecondary attainment goal is critical to Michigan’s success</a:t>
                </a:r>
                <a:endParaRPr kumimoji="0" lang="en-US" sz="2000" b="1" i="0" u="none" strike="noStrike" kern="0" cap="none" spc="0" normalizeH="0" baseline="0" noProof="0">
                  <a:ln>
                    <a:noFill/>
                  </a:ln>
                  <a:solidFill>
                    <a:srgbClr val="28807C"/>
                  </a:solidFill>
                  <a:effectLst/>
                  <a:uLnTx/>
                  <a:uFillTx/>
                  <a:latin typeface="Arial"/>
                  <a:ea typeface="+mj-ea"/>
                  <a:cs typeface="+mj-cs"/>
                </a:endParaRPr>
              </a:p>
            </p:txBody>
          </p:sp>
          <p:sp>
            <p:nvSpPr>
              <p:cNvPr id="13" name="Title 1">
                <a:extLst>
                  <a:ext uri="{FF2B5EF4-FFF2-40B4-BE49-F238E27FC236}">
                    <a16:creationId xmlns:a16="http://schemas.microsoft.com/office/drawing/2014/main" id="{3DC39CB7-1FFA-4016-7FAD-924293C3CF4D}"/>
                  </a:ext>
                </a:extLst>
              </p:cNvPr>
              <p:cNvSpPr txBox="1">
                <a:spLocks/>
              </p:cNvSpPr>
              <p:nvPr/>
            </p:nvSpPr>
            <p:spPr bwMode="auto">
              <a:xfrm>
                <a:off x="981228" y="1133257"/>
                <a:ext cx="50726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350" rtl="0" eaLnBrk="1" fontAlgn="base" hangingPunct="1">
                  <a:spcBef>
                    <a:spcPct val="0"/>
                  </a:spcBef>
                  <a:spcAft>
                    <a:spcPct val="0"/>
                  </a:spcAft>
                  <a:tabLst>
                    <a:tab pos="269875" algn="l"/>
                  </a:tabLst>
                  <a:defRPr lang="x-none" sz="2000" b="0" baseline="0">
                    <a:solidFill>
                      <a:srgbClr val="28807C"/>
                    </a:solidFill>
                    <a:latin typeface="+mj-lt"/>
                    <a:ea typeface="+mj-ea"/>
                    <a:cs typeface="+mj-cs"/>
                  </a:defRPr>
                </a:lvl1pPr>
                <a:lvl2pPr algn="l" defTabSz="895350" rtl="0" eaLnBrk="1" fontAlgn="base" hangingPunct="1">
                  <a:spcBef>
                    <a:spcPct val="0"/>
                  </a:spcBef>
                  <a:spcAft>
                    <a:spcPct val="0"/>
                  </a:spcAft>
                  <a:defRPr lang="x-none" sz="1900" b="1">
                    <a:solidFill>
                      <a:schemeClr val="tx2"/>
                    </a:solidFill>
                    <a:latin typeface="Arial" charset="0"/>
                  </a:defRPr>
                </a:lvl2pPr>
                <a:lvl3pPr algn="l" defTabSz="895350" rtl="0" eaLnBrk="1" fontAlgn="base" hangingPunct="1">
                  <a:spcBef>
                    <a:spcPct val="0"/>
                  </a:spcBef>
                  <a:spcAft>
                    <a:spcPct val="0"/>
                  </a:spcAft>
                  <a:defRPr lang="x-none" sz="1900" b="1">
                    <a:solidFill>
                      <a:schemeClr val="tx2"/>
                    </a:solidFill>
                    <a:latin typeface="Arial" charset="0"/>
                  </a:defRPr>
                </a:lvl3pPr>
                <a:lvl4pPr algn="l" defTabSz="895350" rtl="0" eaLnBrk="1" fontAlgn="base" hangingPunct="1">
                  <a:spcBef>
                    <a:spcPct val="0"/>
                  </a:spcBef>
                  <a:spcAft>
                    <a:spcPct val="0"/>
                  </a:spcAft>
                  <a:defRPr lang="x-none" sz="1900" b="1">
                    <a:solidFill>
                      <a:schemeClr val="tx2"/>
                    </a:solidFill>
                    <a:latin typeface="Arial" charset="0"/>
                  </a:defRPr>
                </a:lvl4pPr>
                <a:lvl5pPr algn="l" defTabSz="895350" rtl="0" eaLnBrk="1" fontAlgn="base" hangingPunct="1">
                  <a:spcBef>
                    <a:spcPct val="0"/>
                  </a:spcBef>
                  <a:spcAft>
                    <a:spcPct val="0"/>
                  </a:spcAft>
                  <a:defRPr lang="x-none" sz="1900" b="1">
                    <a:solidFill>
                      <a:schemeClr val="tx2"/>
                    </a:solidFill>
                    <a:latin typeface="Arial" charset="0"/>
                  </a:defRPr>
                </a:lvl5pPr>
                <a:lvl6pPr marL="457200" algn="l" defTabSz="895350" rtl="0" eaLnBrk="1" fontAlgn="base" hangingPunct="1">
                  <a:spcBef>
                    <a:spcPct val="0"/>
                  </a:spcBef>
                  <a:spcAft>
                    <a:spcPct val="0"/>
                  </a:spcAft>
                  <a:defRPr lang="x-none" sz="1900" b="1">
                    <a:solidFill>
                      <a:schemeClr val="tx2"/>
                    </a:solidFill>
                    <a:latin typeface="Arial" charset="0"/>
                  </a:defRPr>
                </a:lvl6pPr>
                <a:lvl7pPr marL="914400" algn="l" defTabSz="895350" rtl="0" eaLnBrk="1" fontAlgn="base" hangingPunct="1">
                  <a:spcBef>
                    <a:spcPct val="0"/>
                  </a:spcBef>
                  <a:spcAft>
                    <a:spcPct val="0"/>
                  </a:spcAft>
                  <a:defRPr lang="x-none" sz="1900" b="1">
                    <a:solidFill>
                      <a:schemeClr val="tx2"/>
                    </a:solidFill>
                    <a:latin typeface="Arial" charset="0"/>
                  </a:defRPr>
                </a:lvl7pPr>
                <a:lvl8pPr marL="1371600" algn="l" defTabSz="895350" rtl="0" eaLnBrk="1" fontAlgn="base" hangingPunct="1">
                  <a:spcBef>
                    <a:spcPct val="0"/>
                  </a:spcBef>
                  <a:spcAft>
                    <a:spcPct val="0"/>
                  </a:spcAft>
                  <a:defRPr lang="x-none" sz="1900" b="1">
                    <a:solidFill>
                      <a:schemeClr val="tx2"/>
                    </a:solidFill>
                    <a:latin typeface="Arial" charset="0"/>
                  </a:defRPr>
                </a:lvl8pPr>
                <a:lvl9pPr marL="1828800" algn="l" defTabSz="895350" rtl="0" eaLnBrk="1" fontAlgn="base" hangingPunct="1">
                  <a:spcBef>
                    <a:spcPct val="0"/>
                  </a:spcBef>
                  <a:spcAft>
                    <a:spcPct val="0"/>
                  </a:spcAft>
                  <a:defRPr lang="x-none" sz="1900" b="1">
                    <a:solidFill>
                      <a:schemeClr val="tx2"/>
                    </a:solidFill>
                    <a:latin typeface="Arial" charset="0"/>
                  </a:defRPr>
                </a:lvl9pPr>
              </a:lstStyle>
              <a:p>
                <a:pPr marL="0" marR="0" lvl="0" indent="0" algn="ctr" defTabSz="895350" rtl="0" eaLnBrk="1" fontAlgn="base" latinLnBrk="0" hangingPunct="1">
                  <a:lnSpc>
                    <a:spcPct val="100000"/>
                  </a:lnSpc>
                  <a:spcBef>
                    <a:spcPct val="0"/>
                  </a:spcBef>
                  <a:spcAft>
                    <a:spcPct val="0"/>
                  </a:spcAft>
                  <a:buClrTx/>
                  <a:buSzTx/>
                  <a:buFontTx/>
                  <a:buNone/>
                  <a:tabLst>
                    <a:tab pos="269875" algn="l"/>
                  </a:tabLst>
                  <a:defRPr/>
                </a:pPr>
                <a:r>
                  <a:rPr kumimoji="0" lang="en-US" sz="4800" b="1" i="0" u="none" strike="noStrike" kern="0" cap="none" spc="0" normalizeH="0" baseline="0" noProof="0">
                    <a:ln>
                      <a:noFill/>
                    </a:ln>
                    <a:solidFill>
                      <a:srgbClr val="C95001"/>
                    </a:solidFill>
                    <a:effectLst/>
                    <a:uLnTx/>
                    <a:uFillTx/>
                    <a:latin typeface="Arial"/>
                    <a:ea typeface="+mj-ea"/>
                    <a:cs typeface="+mj-cs"/>
                  </a:rPr>
                  <a:t>1</a:t>
                </a:r>
                <a:endParaRPr kumimoji="0" lang="en-US" sz="4800" b="0" i="1" u="none" strike="noStrike" kern="0" cap="none" spc="0" normalizeH="0" baseline="0" noProof="0">
                  <a:ln>
                    <a:noFill/>
                  </a:ln>
                  <a:solidFill>
                    <a:srgbClr val="C95001"/>
                  </a:solidFill>
                  <a:effectLst/>
                  <a:uLnTx/>
                  <a:uFillTx/>
                  <a:latin typeface="Arial"/>
                  <a:ea typeface="+mj-ea"/>
                  <a:cs typeface="+mj-cs"/>
                </a:endParaRPr>
              </a:p>
            </p:txBody>
          </p:sp>
        </p:grpSp>
        <p:grpSp>
          <p:nvGrpSpPr>
            <p:cNvPr id="6" name="Group 5">
              <a:extLst>
                <a:ext uri="{FF2B5EF4-FFF2-40B4-BE49-F238E27FC236}">
                  <a16:creationId xmlns:a16="http://schemas.microsoft.com/office/drawing/2014/main" id="{2C59A8A1-25A3-03C8-A280-C4EB2A16B7D5}"/>
                </a:ext>
              </a:extLst>
            </p:cNvPr>
            <p:cNvGrpSpPr/>
            <p:nvPr/>
          </p:nvGrpSpPr>
          <p:grpSpPr>
            <a:xfrm>
              <a:off x="2810027" y="2445052"/>
              <a:ext cx="6189353" cy="923330"/>
              <a:chOff x="981227" y="2225036"/>
              <a:chExt cx="6189353" cy="923330"/>
            </a:xfrm>
          </p:grpSpPr>
          <p:sp>
            <p:nvSpPr>
              <p:cNvPr id="10" name="Title 1">
                <a:extLst>
                  <a:ext uri="{FF2B5EF4-FFF2-40B4-BE49-F238E27FC236}">
                    <a16:creationId xmlns:a16="http://schemas.microsoft.com/office/drawing/2014/main" id="{B10901B7-5C07-947A-587D-CC6BD6F5D2C2}"/>
                  </a:ext>
                </a:extLst>
              </p:cNvPr>
              <p:cNvSpPr txBox="1">
                <a:spLocks/>
              </p:cNvSpPr>
              <p:nvPr/>
            </p:nvSpPr>
            <p:spPr bwMode="auto">
              <a:xfrm>
                <a:off x="1684180" y="2225036"/>
                <a:ext cx="54864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350" rtl="0" eaLnBrk="1" fontAlgn="base" hangingPunct="1">
                  <a:spcBef>
                    <a:spcPct val="0"/>
                  </a:spcBef>
                  <a:spcAft>
                    <a:spcPct val="0"/>
                  </a:spcAft>
                  <a:tabLst>
                    <a:tab pos="269875" algn="l"/>
                  </a:tabLst>
                  <a:defRPr lang="x-none" sz="2000" b="0" baseline="0">
                    <a:solidFill>
                      <a:srgbClr val="28807C"/>
                    </a:solidFill>
                    <a:latin typeface="+mj-lt"/>
                    <a:ea typeface="+mj-ea"/>
                    <a:cs typeface="+mj-cs"/>
                  </a:defRPr>
                </a:lvl1pPr>
                <a:lvl2pPr algn="l" defTabSz="895350" rtl="0" eaLnBrk="1" fontAlgn="base" hangingPunct="1">
                  <a:spcBef>
                    <a:spcPct val="0"/>
                  </a:spcBef>
                  <a:spcAft>
                    <a:spcPct val="0"/>
                  </a:spcAft>
                  <a:defRPr lang="x-none" sz="1900" b="1">
                    <a:solidFill>
                      <a:schemeClr val="tx2"/>
                    </a:solidFill>
                    <a:latin typeface="Arial" charset="0"/>
                  </a:defRPr>
                </a:lvl2pPr>
                <a:lvl3pPr algn="l" defTabSz="895350" rtl="0" eaLnBrk="1" fontAlgn="base" hangingPunct="1">
                  <a:spcBef>
                    <a:spcPct val="0"/>
                  </a:spcBef>
                  <a:spcAft>
                    <a:spcPct val="0"/>
                  </a:spcAft>
                  <a:defRPr lang="x-none" sz="1900" b="1">
                    <a:solidFill>
                      <a:schemeClr val="tx2"/>
                    </a:solidFill>
                    <a:latin typeface="Arial" charset="0"/>
                  </a:defRPr>
                </a:lvl3pPr>
                <a:lvl4pPr algn="l" defTabSz="895350" rtl="0" eaLnBrk="1" fontAlgn="base" hangingPunct="1">
                  <a:spcBef>
                    <a:spcPct val="0"/>
                  </a:spcBef>
                  <a:spcAft>
                    <a:spcPct val="0"/>
                  </a:spcAft>
                  <a:defRPr lang="x-none" sz="1900" b="1">
                    <a:solidFill>
                      <a:schemeClr val="tx2"/>
                    </a:solidFill>
                    <a:latin typeface="Arial" charset="0"/>
                  </a:defRPr>
                </a:lvl4pPr>
                <a:lvl5pPr algn="l" defTabSz="895350" rtl="0" eaLnBrk="1" fontAlgn="base" hangingPunct="1">
                  <a:spcBef>
                    <a:spcPct val="0"/>
                  </a:spcBef>
                  <a:spcAft>
                    <a:spcPct val="0"/>
                  </a:spcAft>
                  <a:defRPr lang="x-none" sz="1900" b="1">
                    <a:solidFill>
                      <a:schemeClr val="tx2"/>
                    </a:solidFill>
                    <a:latin typeface="Arial" charset="0"/>
                  </a:defRPr>
                </a:lvl5pPr>
                <a:lvl6pPr marL="457200" algn="l" defTabSz="895350" rtl="0" eaLnBrk="1" fontAlgn="base" hangingPunct="1">
                  <a:spcBef>
                    <a:spcPct val="0"/>
                  </a:spcBef>
                  <a:spcAft>
                    <a:spcPct val="0"/>
                  </a:spcAft>
                  <a:defRPr lang="x-none" sz="1900" b="1">
                    <a:solidFill>
                      <a:schemeClr val="tx2"/>
                    </a:solidFill>
                    <a:latin typeface="Arial" charset="0"/>
                  </a:defRPr>
                </a:lvl6pPr>
                <a:lvl7pPr marL="914400" algn="l" defTabSz="895350" rtl="0" eaLnBrk="1" fontAlgn="base" hangingPunct="1">
                  <a:spcBef>
                    <a:spcPct val="0"/>
                  </a:spcBef>
                  <a:spcAft>
                    <a:spcPct val="0"/>
                  </a:spcAft>
                  <a:defRPr lang="x-none" sz="1900" b="1">
                    <a:solidFill>
                      <a:schemeClr val="tx2"/>
                    </a:solidFill>
                    <a:latin typeface="Arial" charset="0"/>
                  </a:defRPr>
                </a:lvl7pPr>
                <a:lvl8pPr marL="1371600" algn="l" defTabSz="895350" rtl="0" eaLnBrk="1" fontAlgn="base" hangingPunct="1">
                  <a:spcBef>
                    <a:spcPct val="0"/>
                  </a:spcBef>
                  <a:spcAft>
                    <a:spcPct val="0"/>
                  </a:spcAft>
                  <a:defRPr lang="x-none" sz="1900" b="1">
                    <a:solidFill>
                      <a:schemeClr val="tx2"/>
                    </a:solidFill>
                    <a:latin typeface="Arial" charset="0"/>
                  </a:defRPr>
                </a:lvl8pPr>
                <a:lvl9pPr marL="1828800" algn="l" defTabSz="895350" rtl="0" eaLnBrk="1" fontAlgn="base" hangingPunct="1">
                  <a:spcBef>
                    <a:spcPct val="0"/>
                  </a:spcBef>
                  <a:spcAft>
                    <a:spcPct val="0"/>
                  </a:spcAft>
                  <a:defRPr lang="x-none" sz="1900" b="1">
                    <a:solidFill>
                      <a:schemeClr val="tx2"/>
                    </a:solidFill>
                    <a:latin typeface="Arial" charset="0"/>
                  </a:defRPr>
                </a:lvl9pPr>
              </a:lstStyle>
              <a:p>
                <a:pPr>
                  <a:defRPr/>
                </a:pPr>
                <a:r>
                  <a:rPr lang="en-US" b="1" kern="0">
                    <a:solidFill>
                      <a:srgbClr val="C95001"/>
                    </a:solidFill>
                    <a:latin typeface="Arial"/>
                  </a:rPr>
                  <a:t>Why do we need regional efforts?</a:t>
                </a:r>
                <a:endParaRPr lang="en-US"/>
              </a:p>
              <a:p>
                <a:pPr marL="0" marR="0" lvl="0" indent="0" algn="l" defTabSz="895350" rtl="0" eaLnBrk="1" fontAlgn="base" latinLnBrk="0" hangingPunct="1">
                  <a:lnSpc>
                    <a:spcPct val="100000"/>
                  </a:lnSpc>
                  <a:spcBef>
                    <a:spcPct val="0"/>
                  </a:spcBef>
                  <a:spcAft>
                    <a:spcPct val="0"/>
                  </a:spcAft>
                  <a:buClrTx/>
                  <a:buSzTx/>
                  <a:buFontTx/>
                  <a:buNone/>
                  <a:tabLst>
                    <a:tab pos="269875" algn="l"/>
                  </a:tabLst>
                  <a:defRPr/>
                </a:pPr>
                <a:r>
                  <a:rPr kumimoji="0" lang="en-US" sz="2000" b="0" i="1" u="none" strike="noStrike" kern="0" cap="none" spc="0" normalizeH="0" baseline="0" noProof="0">
                    <a:ln>
                      <a:noFill/>
                    </a:ln>
                    <a:solidFill>
                      <a:srgbClr val="FFFFFF">
                        <a:lumMod val="50000"/>
                      </a:srgbClr>
                    </a:solidFill>
                    <a:effectLst/>
                    <a:uLnTx/>
                    <a:uFillTx/>
                    <a:latin typeface="Arial"/>
                    <a:ea typeface="+mj-ea"/>
                    <a:cs typeface="+mj-cs"/>
                  </a:rPr>
                  <a:t>To achieve 60x30, we need state and local efforts to maximize impact</a:t>
                </a:r>
                <a:endParaRPr kumimoji="0" lang="en-US" sz="2000" b="1" u="none" strike="noStrike" kern="0" cap="none" spc="0" normalizeH="0" baseline="0" noProof="0">
                  <a:ln>
                    <a:noFill/>
                  </a:ln>
                  <a:effectLst/>
                  <a:uLnTx/>
                  <a:uFillTx/>
                  <a:latin typeface="Arial"/>
                </a:endParaRPr>
              </a:p>
            </p:txBody>
          </p:sp>
          <p:sp>
            <p:nvSpPr>
              <p:cNvPr id="11" name="Title 1">
                <a:extLst>
                  <a:ext uri="{FF2B5EF4-FFF2-40B4-BE49-F238E27FC236}">
                    <a16:creationId xmlns:a16="http://schemas.microsoft.com/office/drawing/2014/main" id="{6FEB9E8F-356A-46CB-4DC2-C75A7EDD2100}"/>
                  </a:ext>
                </a:extLst>
              </p:cNvPr>
              <p:cNvSpPr txBox="1">
                <a:spLocks/>
              </p:cNvSpPr>
              <p:nvPr/>
            </p:nvSpPr>
            <p:spPr bwMode="auto">
              <a:xfrm>
                <a:off x="981227" y="2307005"/>
                <a:ext cx="50726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350" rtl="0" eaLnBrk="1" fontAlgn="base" hangingPunct="1">
                  <a:spcBef>
                    <a:spcPct val="0"/>
                  </a:spcBef>
                  <a:spcAft>
                    <a:spcPct val="0"/>
                  </a:spcAft>
                  <a:tabLst>
                    <a:tab pos="269875" algn="l"/>
                  </a:tabLst>
                  <a:defRPr lang="x-none" sz="2000" b="0" baseline="0">
                    <a:solidFill>
                      <a:srgbClr val="28807C"/>
                    </a:solidFill>
                    <a:latin typeface="+mj-lt"/>
                    <a:ea typeface="+mj-ea"/>
                    <a:cs typeface="+mj-cs"/>
                  </a:defRPr>
                </a:lvl1pPr>
                <a:lvl2pPr algn="l" defTabSz="895350" rtl="0" eaLnBrk="1" fontAlgn="base" hangingPunct="1">
                  <a:spcBef>
                    <a:spcPct val="0"/>
                  </a:spcBef>
                  <a:spcAft>
                    <a:spcPct val="0"/>
                  </a:spcAft>
                  <a:defRPr lang="x-none" sz="1900" b="1">
                    <a:solidFill>
                      <a:schemeClr val="tx2"/>
                    </a:solidFill>
                    <a:latin typeface="Arial" charset="0"/>
                  </a:defRPr>
                </a:lvl2pPr>
                <a:lvl3pPr algn="l" defTabSz="895350" rtl="0" eaLnBrk="1" fontAlgn="base" hangingPunct="1">
                  <a:spcBef>
                    <a:spcPct val="0"/>
                  </a:spcBef>
                  <a:spcAft>
                    <a:spcPct val="0"/>
                  </a:spcAft>
                  <a:defRPr lang="x-none" sz="1900" b="1">
                    <a:solidFill>
                      <a:schemeClr val="tx2"/>
                    </a:solidFill>
                    <a:latin typeface="Arial" charset="0"/>
                  </a:defRPr>
                </a:lvl3pPr>
                <a:lvl4pPr algn="l" defTabSz="895350" rtl="0" eaLnBrk="1" fontAlgn="base" hangingPunct="1">
                  <a:spcBef>
                    <a:spcPct val="0"/>
                  </a:spcBef>
                  <a:spcAft>
                    <a:spcPct val="0"/>
                  </a:spcAft>
                  <a:defRPr lang="x-none" sz="1900" b="1">
                    <a:solidFill>
                      <a:schemeClr val="tx2"/>
                    </a:solidFill>
                    <a:latin typeface="Arial" charset="0"/>
                  </a:defRPr>
                </a:lvl4pPr>
                <a:lvl5pPr algn="l" defTabSz="895350" rtl="0" eaLnBrk="1" fontAlgn="base" hangingPunct="1">
                  <a:spcBef>
                    <a:spcPct val="0"/>
                  </a:spcBef>
                  <a:spcAft>
                    <a:spcPct val="0"/>
                  </a:spcAft>
                  <a:defRPr lang="x-none" sz="1900" b="1">
                    <a:solidFill>
                      <a:schemeClr val="tx2"/>
                    </a:solidFill>
                    <a:latin typeface="Arial" charset="0"/>
                  </a:defRPr>
                </a:lvl5pPr>
                <a:lvl6pPr marL="457200" algn="l" defTabSz="895350" rtl="0" eaLnBrk="1" fontAlgn="base" hangingPunct="1">
                  <a:spcBef>
                    <a:spcPct val="0"/>
                  </a:spcBef>
                  <a:spcAft>
                    <a:spcPct val="0"/>
                  </a:spcAft>
                  <a:defRPr lang="x-none" sz="1900" b="1">
                    <a:solidFill>
                      <a:schemeClr val="tx2"/>
                    </a:solidFill>
                    <a:latin typeface="Arial" charset="0"/>
                  </a:defRPr>
                </a:lvl6pPr>
                <a:lvl7pPr marL="914400" algn="l" defTabSz="895350" rtl="0" eaLnBrk="1" fontAlgn="base" hangingPunct="1">
                  <a:spcBef>
                    <a:spcPct val="0"/>
                  </a:spcBef>
                  <a:spcAft>
                    <a:spcPct val="0"/>
                  </a:spcAft>
                  <a:defRPr lang="x-none" sz="1900" b="1">
                    <a:solidFill>
                      <a:schemeClr val="tx2"/>
                    </a:solidFill>
                    <a:latin typeface="Arial" charset="0"/>
                  </a:defRPr>
                </a:lvl7pPr>
                <a:lvl8pPr marL="1371600" algn="l" defTabSz="895350" rtl="0" eaLnBrk="1" fontAlgn="base" hangingPunct="1">
                  <a:spcBef>
                    <a:spcPct val="0"/>
                  </a:spcBef>
                  <a:spcAft>
                    <a:spcPct val="0"/>
                  </a:spcAft>
                  <a:defRPr lang="x-none" sz="1900" b="1">
                    <a:solidFill>
                      <a:schemeClr val="tx2"/>
                    </a:solidFill>
                    <a:latin typeface="Arial" charset="0"/>
                  </a:defRPr>
                </a:lvl8pPr>
                <a:lvl9pPr marL="1828800" algn="l" defTabSz="895350" rtl="0" eaLnBrk="1" fontAlgn="base" hangingPunct="1">
                  <a:spcBef>
                    <a:spcPct val="0"/>
                  </a:spcBef>
                  <a:spcAft>
                    <a:spcPct val="0"/>
                  </a:spcAft>
                  <a:defRPr lang="x-none" sz="1900" b="1">
                    <a:solidFill>
                      <a:schemeClr val="tx2"/>
                    </a:solidFill>
                    <a:latin typeface="Arial" charset="0"/>
                  </a:defRPr>
                </a:lvl9pPr>
              </a:lstStyle>
              <a:p>
                <a:pPr marL="0" marR="0" lvl="0" indent="0" algn="ctr" defTabSz="895350" rtl="0" eaLnBrk="1" fontAlgn="base" latinLnBrk="0" hangingPunct="1">
                  <a:lnSpc>
                    <a:spcPct val="100000"/>
                  </a:lnSpc>
                  <a:spcBef>
                    <a:spcPct val="0"/>
                  </a:spcBef>
                  <a:spcAft>
                    <a:spcPct val="0"/>
                  </a:spcAft>
                  <a:buClrTx/>
                  <a:buSzTx/>
                  <a:buFontTx/>
                  <a:buNone/>
                  <a:tabLst>
                    <a:tab pos="269875" algn="l"/>
                  </a:tabLst>
                  <a:defRPr/>
                </a:pPr>
                <a:r>
                  <a:rPr kumimoji="0" lang="en-US" sz="4800" b="1" i="0" u="none" strike="noStrike" kern="0" cap="none" spc="0" normalizeH="0" baseline="0" noProof="0">
                    <a:ln>
                      <a:noFill/>
                    </a:ln>
                    <a:solidFill>
                      <a:srgbClr val="C95001"/>
                    </a:solidFill>
                    <a:effectLst/>
                    <a:uLnTx/>
                    <a:uFillTx/>
                    <a:latin typeface="Arial"/>
                    <a:ea typeface="+mj-ea"/>
                    <a:cs typeface="+mj-cs"/>
                  </a:rPr>
                  <a:t>2</a:t>
                </a:r>
                <a:endParaRPr kumimoji="0" lang="en-US" sz="4800" b="0" i="1" u="none" strike="noStrike" kern="0" cap="none" spc="0" normalizeH="0" baseline="0" noProof="0">
                  <a:ln>
                    <a:noFill/>
                  </a:ln>
                  <a:solidFill>
                    <a:srgbClr val="C95001"/>
                  </a:solidFill>
                  <a:effectLst/>
                  <a:uLnTx/>
                  <a:uFillTx/>
                  <a:latin typeface="Arial"/>
                  <a:ea typeface="+mj-ea"/>
                  <a:cs typeface="+mj-cs"/>
                </a:endParaRPr>
              </a:p>
            </p:txBody>
          </p:sp>
        </p:grpSp>
        <p:grpSp>
          <p:nvGrpSpPr>
            <p:cNvPr id="7" name="Group 6">
              <a:extLst>
                <a:ext uri="{FF2B5EF4-FFF2-40B4-BE49-F238E27FC236}">
                  <a16:creationId xmlns:a16="http://schemas.microsoft.com/office/drawing/2014/main" id="{E9590D05-37C6-3C2A-AA75-74A020FB36A4}"/>
                </a:ext>
              </a:extLst>
            </p:cNvPr>
            <p:cNvGrpSpPr/>
            <p:nvPr/>
          </p:nvGrpSpPr>
          <p:grpSpPr>
            <a:xfrm>
              <a:off x="2810027" y="3650398"/>
              <a:ext cx="6189353" cy="923330"/>
              <a:chOff x="981227" y="3451616"/>
              <a:chExt cx="6189353" cy="923330"/>
            </a:xfrm>
          </p:grpSpPr>
          <p:sp>
            <p:nvSpPr>
              <p:cNvPr id="8" name="Title 1">
                <a:extLst>
                  <a:ext uri="{FF2B5EF4-FFF2-40B4-BE49-F238E27FC236}">
                    <a16:creationId xmlns:a16="http://schemas.microsoft.com/office/drawing/2014/main" id="{F8976931-6123-D525-3F54-D2D5032AD21F}"/>
                  </a:ext>
                </a:extLst>
              </p:cNvPr>
              <p:cNvSpPr txBox="1">
                <a:spLocks/>
              </p:cNvSpPr>
              <p:nvPr/>
            </p:nvSpPr>
            <p:spPr bwMode="auto">
              <a:xfrm>
                <a:off x="1684180" y="3451616"/>
                <a:ext cx="54864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350" rtl="0" eaLnBrk="1" fontAlgn="base" hangingPunct="1">
                  <a:spcBef>
                    <a:spcPct val="0"/>
                  </a:spcBef>
                  <a:spcAft>
                    <a:spcPct val="0"/>
                  </a:spcAft>
                  <a:tabLst>
                    <a:tab pos="269875" algn="l"/>
                  </a:tabLst>
                  <a:defRPr lang="x-none" sz="2000" b="0" baseline="0">
                    <a:solidFill>
                      <a:srgbClr val="28807C"/>
                    </a:solidFill>
                    <a:latin typeface="+mj-lt"/>
                    <a:ea typeface="+mj-ea"/>
                    <a:cs typeface="+mj-cs"/>
                  </a:defRPr>
                </a:lvl1pPr>
                <a:lvl2pPr algn="l" defTabSz="895350" rtl="0" eaLnBrk="1" fontAlgn="base" hangingPunct="1">
                  <a:spcBef>
                    <a:spcPct val="0"/>
                  </a:spcBef>
                  <a:spcAft>
                    <a:spcPct val="0"/>
                  </a:spcAft>
                  <a:defRPr lang="x-none" sz="1900" b="1">
                    <a:solidFill>
                      <a:schemeClr val="tx2"/>
                    </a:solidFill>
                    <a:latin typeface="Arial" charset="0"/>
                  </a:defRPr>
                </a:lvl2pPr>
                <a:lvl3pPr algn="l" defTabSz="895350" rtl="0" eaLnBrk="1" fontAlgn="base" hangingPunct="1">
                  <a:spcBef>
                    <a:spcPct val="0"/>
                  </a:spcBef>
                  <a:spcAft>
                    <a:spcPct val="0"/>
                  </a:spcAft>
                  <a:defRPr lang="x-none" sz="1900" b="1">
                    <a:solidFill>
                      <a:schemeClr val="tx2"/>
                    </a:solidFill>
                    <a:latin typeface="Arial" charset="0"/>
                  </a:defRPr>
                </a:lvl3pPr>
                <a:lvl4pPr algn="l" defTabSz="895350" rtl="0" eaLnBrk="1" fontAlgn="base" hangingPunct="1">
                  <a:spcBef>
                    <a:spcPct val="0"/>
                  </a:spcBef>
                  <a:spcAft>
                    <a:spcPct val="0"/>
                  </a:spcAft>
                  <a:defRPr lang="x-none" sz="1900" b="1">
                    <a:solidFill>
                      <a:schemeClr val="tx2"/>
                    </a:solidFill>
                    <a:latin typeface="Arial" charset="0"/>
                  </a:defRPr>
                </a:lvl4pPr>
                <a:lvl5pPr algn="l" defTabSz="895350" rtl="0" eaLnBrk="1" fontAlgn="base" hangingPunct="1">
                  <a:spcBef>
                    <a:spcPct val="0"/>
                  </a:spcBef>
                  <a:spcAft>
                    <a:spcPct val="0"/>
                  </a:spcAft>
                  <a:defRPr lang="x-none" sz="1900" b="1">
                    <a:solidFill>
                      <a:schemeClr val="tx2"/>
                    </a:solidFill>
                    <a:latin typeface="Arial" charset="0"/>
                  </a:defRPr>
                </a:lvl5pPr>
                <a:lvl6pPr marL="457200" algn="l" defTabSz="895350" rtl="0" eaLnBrk="1" fontAlgn="base" hangingPunct="1">
                  <a:spcBef>
                    <a:spcPct val="0"/>
                  </a:spcBef>
                  <a:spcAft>
                    <a:spcPct val="0"/>
                  </a:spcAft>
                  <a:defRPr lang="x-none" sz="1900" b="1">
                    <a:solidFill>
                      <a:schemeClr val="tx2"/>
                    </a:solidFill>
                    <a:latin typeface="Arial" charset="0"/>
                  </a:defRPr>
                </a:lvl6pPr>
                <a:lvl7pPr marL="914400" algn="l" defTabSz="895350" rtl="0" eaLnBrk="1" fontAlgn="base" hangingPunct="1">
                  <a:spcBef>
                    <a:spcPct val="0"/>
                  </a:spcBef>
                  <a:spcAft>
                    <a:spcPct val="0"/>
                  </a:spcAft>
                  <a:defRPr lang="x-none" sz="1900" b="1">
                    <a:solidFill>
                      <a:schemeClr val="tx2"/>
                    </a:solidFill>
                    <a:latin typeface="Arial" charset="0"/>
                  </a:defRPr>
                </a:lvl7pPr>
                <a:lvl8pPr marL="1371600" algn="l" defTabSz="895350" rtl="0" eaLnBrk="1" fontAlgn="base" hangingPunct="1">
                  <a:spcBef>
                    <a:spcPct val="0"/>
                  </a:spcBef>
                  <a:spcAft>
                    <a:spcPct val="0"/>
                  </a:spcAft>
                  <a:defRPr lang="x-none" sz="1900" b="1">
                    <a:solidFill>
                      <a:schemeClr val="tx2"/>
                    </a:solidFill>
                    <a:latin typeface="Arial" charset="0"/>
                  </a:defRPr>
                </a:lvl8pPr>
                <a:lvl9pPr marL="1828800" algn="l" defTabSz="895350" rtl="0" eaLnBrk="1" fontAlgn="base" hangingPunct="1">
                  <a:spcBef>
                    <a:spcPct val="0"/>
                  </a:spcBef>
                  <a:spcAft>
                    <a:spcPct val="0"/>
                  </a:spcAft>
                  <a:defRPr lang="x-none" sz="1900" b="1">
                    <a:solidFill>
                      <a:schemeClr val="tx2"/>
                    </a:solidFill>
                    <a:latin typeface="Arial" charset="0"/>
                  </a:defRPr>
                </a:lvl9pPr>
              </a:lstStyle>
              <a:p>
                <a:pPr marL="0" marR="0" lvl="0" indent="0" algn="l" defTabSz="895350" rtl="0" eaLnBrk="1" fontAlgn="base" latinLnBrk="0" hangingPunct="1">
                  <a:lnSpc>
                    <a:spcPct val="100000"/>
                  </a:lnSpc>
                  <a:spcBef>
                    <a:spcPct val="0"/>
                  </a:spcBef>
                  <a:spcAft>
                    <a:spcPct val="0"/>
                  </a:spcAft>
                  <a:buClrTx/>
                  <a:buSzTx/>
                  <a:buFontTx/>
                  <a:buNone/>
                  <a:tabLst>
                    <a:tab pos="269875" algn="l"/>
                  </a:tabLst>
                  <a:defRPr/>
                </a:pPr>
                <a:r>
                  <a:rPr kumimoji="0" lang="en-US" sz="2000" b="1" i="0" u="none" strike="noStrike" kern="0" cap="none" spc="0" normalizeH="0" baseline="0" noProof="0">
                    <a:ln>
                      <a:noFill/>
                    </a:ln>
                    <a:solidFill>
                      <a:srgbClr val="C95001"/>
                    </a:solidFill>
                    <a:effectLst/>
                    <a:uLnTx/>
                    <a:uFillTx/>
                    <a:latin typeface="Arial"/>
                    <a:ea typeface="+mj-ea"/>
                    <a:cs typeface="+mj-cs"/>
                  </a:rPr>
                  <a:t>What do today’s data show about the U.P.?</a:t>
                </a:r>
                <a:endParaRPr kumimoji="0" lang="en-US" sz="2000" b="1" i="0" u="none" strike="noStrike" kern="0" cap="none" spc="0" normalizeH="0" baseline="0" noProof="0">
                  <a:ln>
                    <a:noFill/>
                  </a:ln>
                  <a:solidFill>
                    <a:srgbClr val="C95001"/>
                  </a:solidFill>
                  <a:effectLst/>
                  <a:uLnTx/>
                  <a:uFillTx/>
                  <a:latin typeface="Arial"/>
                </a:endParaRPr>
              </a:p>
              <a:p>
                <a:pPr lvl="0">
                  <a:defRPr/>
                </a:pPr>
                <a:r>
                  <a:rPr lang="en-US" i="1" kern="0">
                    <a:solidFill>
                      <a:srgbClr val="FFFFFF">
                        <a:lumMod val="50000"/>
                      </a:srgbClr>
                    </a:solidFill>
                    <a:latin typeface="Arial"/>
                  </a:rPr>
                  <a:t>A data-driven approach helps us identify opportunities for stronger workforce alignment</a:t>
                </a:r>
                <a:endParaRPr kumimoji="0" lang="en-US" sz="2000" b="1" i="0" u="none" strike="noStrike" kern="0" cap="none" spc="0" normalizeH="0" baseline="0" noProof="0">
                  <a:ln>
                    <a:noFill/>
                  </a:ln>
                  <a:effectLst/>
                  <a:uLnTx/>
                  <a:uFillTx/>
                  <a:latin typeface="Arial"/>
                  <a:ea typeface="+mj-ea"/>
                  <a:cs typeface="+mj-cs"/>
                </a:endParaRPr>
              </a:p>
            </p:txBody>
          </p:sp>
          <p:sp>
            <p:nvSpPr>
              <p:cNvPr id="9" name="Title 1">
                <a:extLst>
                  <a:ext uri="{FF2B5EF4-FFF2-40B4-BE49-F238E27FC236}">
                    <a16:creationId xmlns:a16="http://schemas.microsoft.com/office/drawing/2014/main" id="{0E72B76B-121F-1FB1-F0AF-60329502D9AA}"/>
                  </a:ext>
                </a:extLst>
              </p:cNvPr>
              <p:cNvSpPr txBox="1">
                <a:spLocks/>
              </p:cNvSpPr>
              <p:nvPr/>
            </p:nvSpPr>
            <p:spPr bwMode="auto">
              <a:xfrm>
                <a:off x="981227" y="3543949"/>
                <a:ext cx="50726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350" rtl="0" eaLnBrk="1" fontAlgn="base" hangingPunct="1">
                  <a:spcBef>
                    <a:spcPct val="0"/>
                  </a:spcBef>
                  <a:spcAft>
                    <a:spcPct val="0"/>
                  </a:spcAft>
                  <a:tabLst>
                    <a:tab pos="269875" algn="l"/>
                  </a:tabLst>
                  <a:defRPr lang="x-none" sz="2000" b="0" baseline="0">
                    <a:solidFill>
                      <a:srgbClr val="28807C"/>
                    </a:solidFill>
                    <a:latin typeface="+mj-lt"/>
                    <a:ea typeface="+mj-ea"/>
                    <a:cs typeface="+mj-cs"/>
                  </a:defRPr>
                </a:lvl1pPr>
                <a:lvl2pPr algn="l" defTabSz="895350" rtl="0" eaLnBrk="1" fontAlgn="base" hangingPunct="1">
                  <a:spcBef>
                    <a:spcPct val="0"/>
                  </a:spcBef>
                  <a:spcAft>
                    <a:spcPct val="0"/>
                  </a:spcAft>
                  <a:defRPr lang="x-none" sz="1900" b="1">
                    <a:solidFill>
                      <a:schemeClr val="tx2"/>
                    </a:solidFill>
                    <a:latin typeface="Arial" charset="0"/>
                  </a:defRPr>
                </a:lvl2pPr>
                <a:lvl3pPr algn="l" defTabSz="895350" rtl="0" eaLnBrk="1" fontAlgn="base" hangingPunct="1">
                  <a:spcBef>
                    <a:spcPct val="0"/>
                  </a:spcBef>
                  <a:spcAft>
                    <a:spcPct val="0"/>
                  </a:spcAft>
                  <a:defRPr lang="x-none" sz="1900" b="1">
                    <a:solidFill>
                      <a:schemeClr val="tx2"/>
                    </a:solidFill>
                    <a:latin typeface="Arial" charset="0"/>
                  </a:defRPr>
                </a:lvl3pPr>
                <a:lvl4pPr algn="l" defTabSz="895350" rtl="0" eaLnBrk="1" fontAlgn="base" hangingPunct="1">
                  <a:spcBef>
                    <a:spcPct val="0"/>
                  </a:spcBef>
                  <a:spcAft>
                    <a:spcPct val="0"/>
                  </a:spcAft>
                  <a:defRPr lang="x-none" sz="1900" b="1">
                    <a:solidFill>
                      <a:schemeClr val="tx2"/>
                    </a:solidFill>
                    <a:latin typeface="Arial" charset="0"/>
                  </a:defRPr>
                </a:lvl4pPr>
                <a:lvl5pPr algn="l" defTabSz="895350" rtl="0" eaLnBrk="1" fontAlgn="base" hangingPunct="1">
                  <a:spcBef>
                    <a:spcPct val="0"/>
                  </a:spcBef>
                  <a:spcAft>
                    <a:spcPct val="0"/>
                  </a:spcAft>
                  <a:defRPr lang="x-none" sz="1900" b="1">
                    <a:solidFill>
                      <a:schemeClr val="tx2"/>
                    </a:solidFill>
                    <a:latin typeface="Arial" charset="0"/>
                  </a:defRPr>
                </a:lvl5pPr>
                <a:lvl6pPr marL="457200" algn="l" defTabSz="895350" rtl="0" eaLnBrk="1" fontAlgn="base" hangingPunct="1">
                  <a:spcBef>
                    <a:spcPct val="0"/>
                  </a:spcBef>
                  <a:spcAft>
                    <a:spcPct val="0"/>
                  </a:spcAft>
                  <a:defRPr lang="x-none" sz="1900" b="1">
                    <a:solidFill>
                      <a:schemeClr val="tx2"/>
                    </a:solidFill>
                    <a:latin typeface="Arial" charset="0"/>
                  </a:defRPr>
                </a:lvl6pPr>
                <a:lvl7pPr marL="914400" algn="l" defTabSz="895350" rtl="0" eaLnBrk="1" fontAlgn="base" hangingPunct="1">
                  <a:spcBef>
                    <a:spcPct val="0"/>
                  </a:spcBef>
                  <a:spcAft>
                    <a:spcPct val="0"/>
                  </a:spcAft>
                  <a:defRPr lang="x-none" sz="1900" b="1">
                    <a:solidFill>
                      <a:schemeClr val="tx2"/>
                    </a:solidFill>
                    <a:latin typeface="Arial" charset="0"/>
                  </a:defRPr>
                </a:lvl7pPr>
                <a:lvl8pPr marL="1371600" algn="l" defTabSz="895350" rtl="0" eaLnBrk="1" fontAlgn="base" hangingPunct="1">
                  <a:spcBef>
                    <a:spcPct val="0"/>
                  </a:spcBef>
                  <a:spcAft>
                    <a:spcPct val="0"/>
                  </a:spcAft>
                  <a:defRPr lang="x-none" sz="1900" b="1">
                    <a:solidFill>
                      <a:schemeClr val="tx2"/>
                    </a:solidFill>
                    <a:latin typeface="Arial" charset="0"/>
                  </a:defRPr>
                </a:lvl8pPr>
                <a:lvl9pPr marL="1828800" algn="l" defTabSz="895350" rtl="0" eaLnBrk="1" fontAlgn="base" hangingPunct="1">
                  <a:spcBef>
                    <a:spcPct val="0"/>
                  </a:spcBef>
                  <a:spcAft>
                    <a:spcPct val="0"/>
                  </a:spcAft>
                  <a:defRPr lang="x-none" sz="1900" b="1">
                    <a:solidFill>
                      <a:schemeClr val="tx2"/>
                    </a:solidFill>
                    <a:latin typeface="Arial" charset="0"/>
                  </a:defRPr>
                </a:lvl9pPr>
              </a:lstStyle>
              <a:p>
                <a:pPr marL="0" marR="0" lvl="0" indent="0" algn="ctr" defTabSz="895350" rtl="0" eaLnBrk="1" fontAlgn="base" latinLnBrk="0" hangingPunct="1">
                  <a:lnSpc>
                    <a:spcPct val="100000"/>
                  </a:lnSpc>
                  <a:spcBef>
                    <a:spcPct val="0"/>
                  </a:spcBef>
                  <a:spcAft>
                    <a:spcPct val="0"/>
                  </a:spcAft>
                  <a:buClrTx/>
                  <a:buSzTx/>
                  <a:buFontTx/>
                  <a:buNone/>
                  <a:tabLst>
                    <a:tab pos="269875" algn="l"/>
                  </a:tabLst>
                  <a:defRPr/>
                </a:pPr>
                <a:r>
                  <a:rPr kumimoji="0" lang="en-US" sz="4800" b="1" i="0" u="none" strike="noStrike" kern="0" cap="none" spc="0" normalizeH="0" baseline="0" noProof="0">
                    <a:ln>
                      <a:noFill/>
                    </a:ln>
                    <a:solidFill>
                      <a:srgbClr val="C95001"/>
                    </a:solidFill>
                    <a:effectLst/>
                    <a:uLnTx/>
                    <a:uFillTx/>
                    <a:latin typeface="Arial"/>
                    <a:ea typeface="+mj-ea"/>
                    <a:cs typeface="+mj-cs"/>
                  </a:rPr>
                  <a:t>3</a:t>
                </a:r>
                <a:endParaRPr kumimoji="0" lang="en-US" sz="4800" b="0" i="1" u="none" strike="noStrike" kern="0" cap="none" spc="0" normalizeH="0" baseline="0" noProof="0">
                  <a:ln>
                    <a:noFill/>
                  </a:ln>
                  <a:solidFill>
                    <a:srgbClr val="C95001"/>
                  </a:solidFill>
                  <a:effectLst/>
                  <a:uLnTx/>
                  <a:uFillTx/>
                  <a:latin typeface="Arial"/>
                  <a:ea typeface="+mj-ea"/>
                  <a:cs typeface="+mj-cs"/>
                </a:endParaRPr>
              </a:p>
            </p:txBody>
          </p:sp>
        </p:grpSp>
      </p:grpSp>
      <p:sp>
        <p:nvSpPr>
          <p:cNvPr id="24" name="Title 1">
            <a:extLst>
              <a:ext uri="{FF2B5EF4-FFF2-40B4-BE49-F238E27FC236}">
                <a16:creationId xmlns:a16="http://schemas.microsoft.com/office/drawing/2014/main" id="{5A24B1FD-0775-5566-F9B5-DEFC821F786B}"/>
              </a:ext>
            </a:extLst>
          </p:cNvPr>
          <p:cNvSpPr txBox="1">
            <a:spLocks/>
          </p:cNvSpPr>
          <p:nvPr/>
        </p:nvSpPr>
        <p:spPr bwMode="auto">
          <a:xfrm>
            <a:off x="5652639" y="4528855"/>
            <a:ext cx="54864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350" rtl="0" eaLnBrk="1" fontAlgn="base" hangingPunct="1">
              <a:spcBef>
                <a:spcPct val="0"/>
              </a:spcBef>
              <a:spcAft>
                <a:spcPct val="0"/>
              </a:spcAft>
              <a:tabLst>
                <a:tab pos="269875" algn="l"/>
              </a:tabLst>
              <a:defRPr lang="x-none" sz="2000" b="0" baseline="0">
                <a:solidFill>
                  <a:srgbClr val="28807C"/>
                </a:solidFill>
                <a:latin typeface="+mj-lt"/>
                <a:ea typeface="+mj-ea"/>
                <a:cs typeface="+mj-cs"/>
              </a:defRPr>
            </a:lvl1pPr>
            <a:lvl2pPr algn="l" defTabSz="895350" rtl="0" eaLnBrk="1" fontAlgn="base" hangingPunct="1">
              <a:spcBef>
                <a:spcPct val="0"/>
              </a:spcBef>
              <a:spcAft>
                <a:spcPct val="0"/>
              </a:spcAft>
              <a:defRPr lang="x-none" sz="1900" b="1">
                <a:solidFill>
                  <a:schemeClr val="tx2"/>
                </a:solidFill>
                <a:latin typeface="Arial" charset="0"/>
              </a:defRPr>
            </a:lvl2pPr>
            <a:lvl3pPr algn="l" defTabSz="895350" rtl="0" eaLnBrk="1" fontAlgn="base" hangingPunct="1">
              <a:spcBef>
                <a:spcPct val="0"/>
              </a:spcBef>
              <a:spcAft>
                <a:spcPct val="0"/>
              </a:spcAft>
              <a:defRPr lang="x-none" sz="1900" b="1">
                <a:solidFill>
                  <a:schemeClr val="tx2"/>
                </a:solidFill>
                <a:latin typeface="Arial" charset="0"/>
              </a:defRPr>
            </a:lvl3pPr>
            <a:lvl4pPr algn="l" defTabSz="895350" rtl="0" eaLnBrk="1" fontAlgn="base" hangingPunct="1">
              <a:spcBef>
                <a:spcPct val="0"/>
              </a:spcBef>
              <a:spcAft>
                <a:spcPct val="0"/>
              </a:spcAft>
              <a:defRPr lang="x-none" sz="1900" b="1">
                <a:solidFill>
                  <a:schemeClr val="tx2"/>
                </a:solidFill>
                <a:latin typeface="Arial" charset="0"/>
              </a:defRPr>
            </a:lvl4pPr>
            <a:lvl5pPr algn="l" defTabSz="895350" rtl="0" eaLnBrk="1" fontAlgn="base" hangingPunct="1">
              <a:spcBef>
                <a:spcPct val="0"/>
              </a:spcBef>
              <a:spcAft>
                <a:spcPct val="0"/>
              </a:spcAft>
              <a:defRPr lang="x-none" sz="1900" b="1">
                <a:solidFill>
                  <a:schemeClr val="tx2"/>
                </a:solidFill>
                <a:latin typeface="Arial" charset="0"/>
              </a:defRPr>
            </a:lvl5pPr>
            <a:lvl6pPr marL="457200" algn="l" defTabSz="895350" rtl="0" eaLnBrk="1" fontAlgn="base" hangingPunct="1">
              <a:spcBef>
                <a:spcPct val="0"/>
              </a:spcBef>
              <a:spcAft>
                <a:spcPct val="0"/>
              </a:spcAft>
              <a:defRPr lang="x-none" sz="1900" b="1">
                <a:solidFill>
                  <a:schemeClr val="tx2"/>
                </a:solidFill>
                <a:latin typeface="Arial" charset="0"/>
              </a:defRPr>
            </a:lvl6pPr>
            <a:lvl7pPr marL="914400" algn="l" defTabSz="895350" rtl="0" eaLnBrk="1" fontAlgn="base" hangingPunct="1">
              <a:spcBef>
                <a:spcPct val="0"/>
              </a:spcBef>
              <a:spcAft>
                <a:spcPct val="0"/>
              </a:spcAft>
              <a:defRPr lang="x-none" sz="1900" b="1">
                <a:solidFill>
                  <a:schemeClr val="tx2"/>
                </a:solidFill>
                <a:latin typeface="Arial" charset="0"/>
              </a:defRPr>
            </a:lvl7pPr>
            <a:lvl8pPr marL="1371600" algn="l" defTabSz="895350" rtl="0" eaLnBrk="1" fontAlgn="base" hangingPunct="1">
              <a:spcBef>
                <a:spcPct val="0"/>
              </a:spcBef>
              <a:spcAft>
                <a:spcPct val="0"/>
              </a:spcAft>
              <a:defRPr lang="x-none" sz="1900" b="1">
                <a:solidFill>
                  <a:schemeClr val="tx2"/>
                </a:solidFill>
                <a:latin typeface="Arial" charset="0"/>
              </a:defRPr>
            </a:lvl8pPr>
            <a:lvl9pPr marL="1828800" algn="l" defTabSz="895350" rtl="0" eaLnBrk="1" fontAlgn="base" hangingPunct="1">
              <a:spcBef>
                <a:spcPct val="0"/>
              </a:spcBef>
              <a:spcAft>
                <a:spcPct val="0"/>
              </a:spcAft>
              <a:defRPr lang="x-none" sz="1900" b="1">
                <a:solidFill>
                  <a:schemeClr val="tx2"/>
                </a:solidFill>
                <a:latin typeface="Arial" charset="0"/>
              </a:defRPr>
            </a:lvl9pPr>
          </a:lstStyle>
          <a:p>
            <a:pPr marL="0" marR="0" lvl="0" indent="0" algn="l" defTabSz="895350" rtl="0" eaLnBrk="1" fontAlgn="base" latinLnBrk="0" hangingPunct="1">
              <a:lnSpc>
                <a:spcPct val="100000"/>
              </a:lnSpc>
              <a:spcBef>
                <a:spcPct val="0"/>
              </a:spcBef>
              <a:spcAft>
                <a:spcPct val="0"/>
              </a:spcAft>
              <a:buClrTx/>
              <a:buSzTx/>
              <a:buFontTx/>
              <a:buNone/>
              <a:tabLst>
                <a:tab pos="269875" algn="l"/>
              </a:tabLst>
              <a:defRPr/>
            </a:pPr>
            <a:r>
              <a:rPr kumimoji="0" lang="en-US" sz="2000" b="1" i="0" u="none" strike="noStrike" kern="0" cap="none" spc="0" normalizeH="0" baseline="0" noProof="0">
                <a:ln>
                  <a:noFill/>
                </a:ln>
                <a:solidFill>
                  <a:srgbClr val="C95001"/>
                </a:solidFill>
                <a:effectLst/>
                <a:uLnTx/>
                <a:uFillTx/>
                <a:latin typeface="Arial"/>
                <a:ea typeface="+mj-ea"/>
                <a:cs typeface="+mj-cs"/>
              </a:rPr>
              <a:t>What would it mean to embark on this work?</a:t>
            </a:r>
            <a:endParaRPr kumimoji="0" lang="en-US" sz="2000" b="1" i="0" u="none" strike="noStrike" kern="0" cap="none" spc="0" normalizeH="0" baseline="0" noProof="0">
              <a:ln>
                <a:noFill/>
              </a:ln>
              <a:solidFill>
                <a:srgbClr val="C95001"/>
              </a:solidFill>
              <a:effectLst/>
              <a:uLnTx/>
              <a:uFillTx/>
              <a:latin typeface="Arial"/>
            </a:endParaRPr>
          </a:p>
          <a:p>
            <a:pPr marL="0" marR="0" lvl="0" indent="0" algn="l" defTabSz="895350" rtl="0" eaLnBrk="1" fontAlgn="base" latinLnBrk="0" hangingPunct="1">
              <a:lnSpc>
                <a:spcPct val="100000"/>
              </a:lnSpc>
              <a:spcBef>
                <a:spcPct val="0"/>
              </a:spcBef>
              <a:spcAft>
                <a:spcPct val="0"/>
              </a:spcAft>
              <a:buClrTx/>
              <a:buSzTx/>
              <a:buFontTx/>
              <a:buNone/>
              <a:tabLst>
                <a:tab pos="269875" algn="l"/>
              </a:tabLst>
              <a:defRPr/>
            </a:pPr>
            <a:r>
              <a:rPr lang="en-US" i="1" kern="0">
                <a:solidFill>
                  <a:srgbClr val="FFFFFF">
                    <a:lumMod val="50000"/>
                  </a:srgbClr>
                </a:solidFill>
                <a:latin typeface="Arial"/>
              </a:rPr>
              <a:t>We can pair state resources and capacity with local expertise and community assets</a:t>
            </a:r>
            <a:endParaRPr kumimoji="0" lang="en-US" sz="2400" b="1" i="0" u="none" strike="noStrike" kern="0" cap="none" spc="0" normalizeH="0" baseline="0" noProof="0">
              <a:ln>
                <a:noFill/>
              </a:ln>
              <a:effectLst/>
              <a:uLnTx/>
              <a:uFillTx/>
              <a:latin typeface="Arial"/>
              <a:ea typeface="+mj-ea"/>
              <a:cs typeface="+mj-cs"/>
            </a:endParaRPr>
          </a:p>
        </p:txBody>
      </p:sp>
      <p:sp>
        <p:nvSpPr>
          <p:cNvPr id="25" name="Title 1">
            <a:extLst>
              <a:ext uri="{FF2B5EF4-FFF2-40B4-BE49-F238E27FC236}">
                <a16:creationId xmlns:a16="http://schemas.microsoft.com/office/drawing/2014/main" id="{C8A1D71C-E4B2-7D6F-825C-9CCCC8D3A473}"/>
              </a:ext>
            </a:extLst>
          </p:cNvPr>
          <p:cNvSpPr txBox="1">
            <a:spLocks/>
          </p:cNvSpPr>
          <p:nvPr/>
        </p:nvSpPr>
        <p:spPr bwMode="auto">
          <a:xfrm>
            <a:off x="4949686" y="4621188"/>
            <a:ext cx="50726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350" rtl="0" eaLnBrk="1" fontAlgn="base" hangingPunct="1">
              <a:spcBef>
                <a:spcPct val="0"/>
              </a:spcBef>
              <a:spcAft>
                <a:spcPct val="0"/>
              </a:spcAft>
              <a:tabLst>
                <a:tab pos="269875" algn="l"/>
              </a:tabLst>
              <a:defRPr lang="x-none" sz="2000" b="0" baseline="0">
                <a:solidFill>
                  <a:srgbClr val="28807C"/>
                </a:solidFill>
                <a:latin typeface="+mj-lt"/>
                <a:ea typeface="+mj-ea"/>
                <a:cs typeface="+mj-cs"/>
              </a:defRPr>
            </a:lvl1pPr>
            <a:lvl2pPr algn="l" defTabSz="895350" rtl="0" eaLnBrk="1" fontAlgn="base" hangingPunct="1">
              <a:spcBef>
                <a:spcPct val="0"/>
              </a:spcBef>
              <a:spcAft>
                <a:spcPct val="0"/>
              </a:spcAft>
              <a:defRPr lang="x-none" sz="1900" b="1">
                <a:solidFill>
                  <a:schemeClr val="tx2"/>
                </a:solidFill>
                <a:latin typeface="Arial" charset="0"/>
              </a:defRPr>
            </a:lvl2pPr>
            <a:lvl3pPr algn="l" defTabSz="895350" rtl="0" eaLnBrk="1" fontAlgn="base" hangingPunct="1">
              <a:spcBef>
                <a:spcPct val="0"/>
              </a:spcBef>
              <a:spcAft>
                <a:spcPct val="0"/>
              </a:spcAft>
              <a:defRPr lang="x-none" sz="1900" b="1">
                <a:solidFill>
                  <a:schemeClr val="tx2"/>
                </a:solidFill>
                <a:latin typeface="Arial" charset="0"/>
              </a:defRPr>
            </a:lvl3pPr>
            <a:lvl4pPr algn="l" defTabSz="895350" rtl="0" eaLnBrk="1" fontAlgn="base" hangingPunct="1">
              <a:spcBef>
                <a:spcPct val="0"/>
              </a:spcBef>
              <a:spcAft>
                <a:spcPct val="0"/>
              </a:spcAft>
              <a:defRPr lang="x-none" sz="1900" b="1">
                <a:solidFill>
                  <a:schemeClr val="tx2"/>
                </a:solidFill>
                <a:latin typeface="Arial" charset="0"/>
              </a:defRPr>
            </a:lvl4pPr>
            <a:lvl5pPr algn="l" defTabSz="895350" rtl="0" eaLnBrk="1" fontAlgn="base" hangingPunct="1">
              <a:spcBef>
                <a:spcPct val="0"/>
              </a:spcBef>
              <a:spcAft>
                <a:spcPct val="0"/>
              </a:spcAft>
              <a:defRPr lang="x-none" sz="1900" b="1">
                <a:solidFill>
                  <a:schemeClr val="tx2"/>
                </a:solidFill>
                <a:latin typeface="Arial" charset="0"/>
              </a:defRPr>
            </a:lvl5pPr>
            <a:lvl6pPr marL="457200" algn="l" defTabSz="895350" rtl="0" eaLnBrk="1" fontAlgn="base" hangingPunct="1">
              <a:spcBef>
                <a:spcPct val="0"/>
              </a:spcBef>
              <a:spcAft>
                <a:spcPct val="0"/>
              </a:spcAft>
              <a:defRPr lang="x-none" sz="1900" b="1">
                <a:solidFill>
                  <a:schemeClr val="tx2"/>
                </a:solidFill>
                <a:latin typeface="Arial" charset="0"/>
              </a:defRPr>
            </a:lvl6pPr>
            <a:lvl7pPr marL="914400" algn="l" defTabSz="895350" rtl="0" eaLnBrk="1" fontAlgn="base" hangingPunct="1">
              <a:spcBef>
                <a:spcPct val="0"/>
              </a:spcBef>
              <a:spcAft>
                <a:spcPct val="0"/>
              </a:spcAft>
              <a:defRPr lang="x-none" sz="1900" b="1">
                <a:solidFill>
                  <a:schemeClr val="tx2"/>
                </a:solidFill>
                <a:latin typeface="Arial" charset="0"/>
              </a:defRPr>
            </a:lvl7pPr>
            <a:lvl8pPr marL="1371600" algn="l" defTabSz="895350" rtl="0" eaLnBrk="1" fontAlgn="base" hangingPunct="1">
              <a:spcBef>
                <a:spcPct val="0"/>
              </a:spcBef>
              <a:spcAft>
                <a:spcPct val="0"/>
              </a:spcAft>
              <a:defRPr lang="x-none" sz="1900" b="1">
                <a:solidFill>
                  <a:schemeClr val="tx2"/>
                </a:solidFill>
                <a:latin typeface="Arial" charset="0"/>
              </a:defRPr>
            </a:lvl8pPr>
            <a:lvl9pPr marL="1828800" algn="l" defTabSz="895350" rtl="0" eaLnBrk="1" fontAlgn="base" hangingPunct="1">
              <a:spcBef>
                <a:spcPct val="0"/>
              </a:spcBef>
              <a:spcAft>
                <a:spcPct val="0"/>
              </a:spcAft>
              <a:defRPr lang="x-none" sz="1900" b="1">
                <a:solidFill>
                  <a:schemeClr val="tx2"/>
                </a:solidFill>
                <a:latin typeface="Arial" charset="0"/>
              </a:defRPr>
            </a:lvl9pPr>
          </a:lstStyle>
          <a:p>
            <a:pPr marL="0" marR="0" lvl="0" indent="0" algn="ctr" defTabSz="895350" rtl="0" eaLnBrk="1" fontAlgn="base" latinLnBrk="0" hangingPunct="1">
              <a:lnSpc>
                <a:spcPct val="100000"/>
              </a:lnSpc>
              <a:spcBef>
                <a:spcPct val="0"/>
              </a:spcBef>
              <a:spcAft>
                <a:spcPct val="0"/>
              </a:spcAft>
              <a:buClrTx/>
              <a:buSzTx/>
              <a:buFontTx/>
              <a:buNone/>
              <a:tabLst>
                <a:tab pos="269875" algn="l"/>
              </a:tabLst>
              <a:defRPr/>
            </a:pPr>
            <a:r>
              <a:rPr lang="en-US" sz="4800" b="1" kern="0">
                <a:solidFill>
                  <a:srgbClr val="C95001"/>
                </a:solidFill>
                <a:latin typeface="Arial"/>
              </a:rPr>
              <a:t>4</a:t>
            </a:r>
            <a:endParaRPr kumimoji="0" lang="en-US" sz="4800" b="0" i="1" u="none" strike="noStrike" kern="0" cap="none" spc="0" normalizeH="0" baseline="0" noProof="0">
              <a:ln>
                <a:noFill/>
              </a:ln>
              <a:solidFill>
                <a:srgbClr val="C95001"/>
              </a:solidFill>
              <a:effectLst/>
              <a:uLnTx/>
              <a:uFillTx/>
              <a:latin typeface="Arial"/>
              <a:ea typeface="+mj-ea"/>
              <a:cs typeface="+mj-cs"/>
            </a:endParaRPr>
          </a:p>
        </p:txBody>
      </p:sp>
    </p:spTree>
    <p:extLst>
      <p:ext uri="{BB962C8B-B14F-4D97-AF65-F5344CB8AC3E}">
        <p14:creationId xmlns:p14="http://schemas.microsoft.com/office/powerpoint/2010/main" val="5677965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71B1A0-91E4-32DD-8B46-80D71C6E03F7}"/>
              </a:ext>
            </a:extLst>
          </p:cNvPr>
          <p:cNvSpPr>
            <a:spLocks noGrp="1"/>
          </p:cNvSpPr>
          <p:nvPr>
            <p:ph type="ctrTitle"/>
          </p:nvPr>
        </p:nvSpPr>
        <p:spPr/>
        <p:txBody>
          <a:bodyPr>
            <a:normAutofit/>
          </a:bodyPr>
          <a:lstStyle/>
          <a:p>
            <a:r>
              <a:rPr lang="en-US" sz="9600"/>
              <a:t>400,000</a:t>
            </a:r>
          </a:p>
        </p:txBody>
      </p:sp>
      <p:sp>
        <p:nvSpPr>
          <p:cNvPr id="5" name="Subtitle 4">
            <a:extLst>
              <a:ext uri="{FF2B5EF4-FFF2-40B4-BE49-F238E27FC236}">
                <a16:creationId xmlns:a16="http://schemas.microsoft.com/office/drawing/2014/main" id="{E19D48D7-7612-2B43-FFA3-349F76D065F6}"/>
              </a:ext>
            </a:extLst>
          </p:cNvPr>
          <p:cNvSpPr>
            <a:spLocks noGrp="1"/>
          </p:cNvSpPr>
          <p:nvPr>
            <p:ph type="subTitle" idx="1"/>
          </p:nvPr>
        </p:nvSpPr>
        <p:spPr/>
        <p:txBody>
          <a:bodyPr/>
          <a:lstStyle/>
          <a:p>
            <a:r>
              <a:rPr lang="en-US">
                <a:latin typeface="Arial"/>
                <a:cs typeface="Arial"/>
              </a:rPr>
              <a:t>Credentials beyond the trend line</a:t>
            </a:r>
            <a:endParaRPr lang="en-US"/>
          </a:p>
        </p:txBody>
      </p:sp>
    </p:spTree>
    <p:extLst>
      <p:ext uri="{BB962C8B-B14F-4D97-AF65-F5344CB8AC3E}">
        <p14:creationId xmlns:p14="http://schemas.microsoft.com/office/powerpoint/2010/main" val="6478904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8C2DF18-904F-1B7C-8ACB-C9AA53404C11}"/>
              </a:ext>
            </a:extLst>
          </p:cNvPr>
          <p:cNvSpPr>
            <a:spLocks noGrp="1"/>
          </p:cNvSpPr>
          <p:nvPr>
            <p:ph type="title"/>
          </p:nvPr>
        </p:nvSpPr>
        <p:spPr>
          <a:xfrm>
            <a:off x="608093" y="1120906"/>
            <a:ext cx="2600739" cy="2581301"/>
          </a:xfrm>
        </p:spPr>
        <p:txBody>
          <a:bodyPr/>
          <a:lstStyle/>
          <a:p>
            <a:r>
              <a:rPr lang="en-US">
                <a:latin typeface="Arial"/>
                <a:cs typeface="Arial"/>
              </a:rPr>
              <a:t>The impact of 10% growth:</a:t>
            </a:r>
            <a:br>
              <a:rPr lang="en-US">
                <a:latin typeface="Arial"/>
                <a:cs typeface="Arial"/>
              </a:rPr>
            </a:br>
            <a:br>
              <a:rPr lang="en-US"/>
            </a:br>
            <a:r>
              <a:rPr lang="en-US">
                <a:solidFill>
                  <a:srgbClr val="FFA100"/>
                </a:solidFill>
                <a:latin typeface="Arial"/>
                <a:cs typeface="Arial"/>
              </a:rPr>
              <a:t>+362,631</a:t>
            </a:r>
            <a:r>
              <a:rPr lang="en-US">
                <a:latin typeface="Arial"/>
                <a:cs typeface="Arial"/>
              </a:rPr>
              <a:t> additional credentials</a:t>
            </a:r>
            <a:endParaRPr lang="en-US"/>
          </a:p>
        </p:txBody>
      </p:sp>
      <p:pic>
        <p:nvPicPr>
          <p:cNvPr id="7" name="Picture 6">
            <a:extLst>
              <a:ext uri="{FF2B5EF4-FFF2-40B4-BE49-F238E27FC236}">
                <a16:creationId xmlns:a16="http://schemas.microsoft.com/office/drawing/2014/main" id="{42D1E7E5-8E43-E22E-C306-FF1E6BB483D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41213" y="118510"/>
            <a:ext cx="8265977" cy="6556032"/>
          </a:xfrm>
          <a:prstGeom prst="rect">
            <a:avLst/>
          </a:prstGeom>
        </p:spPr>
      </p:pic>
    </p:spTree>
    <p:extLst>
      <p:ext uri="{BB962C8B-B14F-4D97-AF65-F5344CB8AC3E}">
        <p14:creationId xmlns:p14="http://schemas.microsoft.com/office/powerpoint/2010/main" val="32753613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4AFB5C34-DE8F-EB41-BF35-2265290D5520}"/>
              </a:ext>
            </a:extLst>
          </p:cNvPr>
          <p:cNvSpPr>
            <a:spLocks noGrp="1" noChangeArrowheads="1"/>
          </p:cNvSpPr>
          <p:nvPr>
            <p:ph type="title"/>
          </p:nvPr>
        </p:nvSpPr>
        <p:spPr/>
        <p:txBody>
          <a:bodyPr anchor="ctr"/>
          <a:lstStyle/>
          <a:p>
            <a:r>
              <a:rPr lang="en-US" altLang="en-US"/>
              <a:t>Achieving Our Goal</a:t>
            </a:r>
          </a:p>
        </p:txBody>
      </p:sp>
      <mc:AlternateContent xmlns:mc="http://schemas.openxmlformats.org/markup-compatibility/2006">
        <mc:Choice xmlns:cx1="http://schemas.microsoft.com/office/drawing/2015/9/8/chartex" Requires="cx1">
          <p:graphicFrame>
            <p:nvGraphicFramePr>
              <p:cNvPr id="6" name="Chart 5">
                <a:extLst>
                  <a:ext uri="{FF2B5EF4-FFF2-40B4-BE49-F238E27FC236}">
                    <a16:creationId xmlns:a16="http://schemas.microsoft.com/office/drawing/2014/main" id="{303C058B-EB43-5D95-F156-FF2F3AC288BC}"/>
                  </a:ext>
                </a:extLst>
              </p:cNvPr>
              <p:cNvGraphicFramePr/>
              <p:nvPr>
                <p:extLst>
                  <p:ext uri="{D42A27DB-BD31-4B8C-83A1-F6EECF244321}">
                    <p14:modId xmlns:p14="http://schemas.microsoft.com/office/powerpoint/2010/main" val="1699380149"/>
                  </p:ext>
                </p:extLst>
              </p:nvPr>
            </p:nvGraphicFramePr>
            <p:xfrm>
              <a:off x="2032000" y="1378857"/>
              <a:ext cx="8128000" cy="4759476"/>
            </p:xfrm>
            <a:graphic>
              <a:graphicData uri="http://schemas.microsoft.com/office/drawing/2014/chartex">
                <cx:chart xmlns:cx="http://schemas.microsoft.com/office/drawing/2014/chartex" xmlns:r="http://schemas.openxmlformats.org/officeDocument/2006/relationships" r:id="rId4"/>
              </a:graphicData>
            </a:graphic>
          </p:graphicFrame>
        </mc:Choice>
        <mc:Fallback>
          <p:pic>
            <p:nvPicPr>
              <p:cNvPr id="6" name="Chart 5">
                <a:extLst>
                  <a:ext uri="{FF2B5EF4-FFF2-40B4-BE49-F238E27FC236}">
                    <a16:creationId xmlns:a16="http://schemas.microsoft.com/office/drawing/2014/main" id="{303C058B-EB43-5D95-F156-FF2F3AC288BC}"/>
                  </a:ext>
                </a:extLst>
              </p:cNvPr>
              <p:cNvPicPr>
                <a:picLocks noGrp="1" noRot="1" noChangeAspect="1" noMove="1" noResize="1" noEditPoints="1" noAdjustHandles="1" noChangeArrowheads="1" noChangeShapeType="1"/>
              </p:cNvPicPr>
              <p:nvPr/>
            </p:nvPicPr>
            <p:blipFill>
              <a:blip r:embed="rId5"/>
              <a:stretch>
                <a:fillRect/>
              </a:stretch>
            </p:blipFill>
            <p:spPr>
              <a:xfrm>
                <a:off x="2032000" y="1378857"/>
                <a:ext cx="8128000" cy="4759476"/>
              </a:xfrm>
              <a:prstGeom prst="rect">
                <a:avLst/>
              </a:prstGeom>
            </p:spPr>
          </p:pic>
        </mc:Fallback>
      </mc:AlternateContent>
    </p:spTree>
    <p:extLst>
      <p:ext uri="{BB962C8B-B14F-4D97-AF65-F5344CB8AC3E}">
        <p14:creationId xmlns:p14="http://schemas.microsoft.com/office/powerpoint/2010/main" val="1614534297"/>
      </p:ext>
    </p:extLst>
  </p:cSld>
  <p:clrMapOvr>
    <a:masterClrMapping/>
  </p:clrMapOvr>
  <p:extLst>
    <p:ext uri="{6950BFC3-D8DA-4A85-94F7-54DA5524770B}">
      <p188:commentRel xmlns:p188="http://schemas.microsoft.com/office/powerpoint/2018/8/main" r:id="rId3"/>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a:extLst>
              <a:ext uri="{FF2B5EF4-FFF2-40B4-BE49-F238E27FC236}">
                <a16:creationId xmlns:a16="http://schemas.microsoft.com/office/drawing/2014/main" id="{48FD81CD-6493-4C72-9C46-BC918A9F5B10}"/>
              </a:ext>
            </a:extLst>
          </p:cNvPr>
          <p:cNvGraphicFramePr>
            <a:graphicFrameLocks noChangeAspect="1"/>
          </p:cNvGraphicFramePr>
          <p:nvPr>
            <p:custDataLst>
              <p:tags r:id="rId2"/>
            </p:custDataLst>
            <p:extLst>
              <p:ext uri="{D42A27DB-BD31-4B8C-83A1-F6EECF244321}">
                <p14:modId xmlns:p14="http://schemas.microsoft.com/office/powerpoint/2010/main" val="598430319"/>
              </p:ext>
            </p:extLst>
          </p:nvPr>
        </p:nvGraphicFramePr>
        <p:xfrm>
          <a:off x="1711" y="1621"/>
          <a:ext cx="1620" cy="1620"/>
        </p:xfrm>
        <a:graphic>
          <a:graphicData uri="http://schemas.openxmlformats.org/presentationml/2006/ole">
            <mc:AlternateContent xmlns:mc="http://schemas.openxmlformats.org/markup-compatibility/2006">
              <mc:Choice xmlns:v="urn:schemas-microsoft-com:vml" Requires="v">
                <p:oleObj spid="_x0000_s114689" name="think-cell Slide" r:id="rId6" imgW="360" imgH="360" progId="TCLayout.ActiveDocument.1">
                  <p:embed/>
                </p:oleObj>
              </mc:Choice>
              <mc:Fallback>
                <p:oleObj name="think-cell Slide" r:id="rId6" imgW="360" imgH="360" progId="TCLayout.ActiveDocument.1">
                  <p:embed/>
                  <p:pic>
                    <p:nvPicPr>
                      <p:cNvPr id="20" name="Object 19" hidden="1">
                        <a:extLst>
                          <a:ext uri="{FF2B5EF4-FFF2-40B4-BE49-F238E27FC236}">
                            <a16:creationId xmlns:a16="http://schemas.microsoft.com/office/drawing/2014/main" id="{48FD81CD-6493-4C72-9C46-BC918A9F5B10}"/>
                          </a:ext>
                        </a:extLst>
                      </p:cNvPr>
                      <p:cNvPicPr/>
                      <p:nvPr/>
                    </p:nvPicPr>
                    <p:blipFill>
                      <a:blip r:embed="rId7"/>
                      <a:stretch>
                        <a:fillRect/>
                      </a:stretch>
                    </p:blipFill>
                    <p:spPr>
                      <a:xfrm>
                        <a:off x="1711" y="1621"/>
                        <a:ext cx="1620" cy="1620"/>
                      </a:xfrm>
                      <a:prstGeom prst="rect">
                        <a:avLst/>
                      </a:prstGeom>
                    </p:spPr>
                  </p:pic>
                </p:oleObj>
              </mc:Fallback>
            </mc:AlternateContent>
          </a:graphicData>
        </a:graphic>
      </p:graphicFrame>
      <p:sp>
        <p:nvSpPr>
          <p:cNvPr id="18" name="Rectangle 17" hidden="1">
            <a:extLst>
              <a:ext uri="{FF2B5EF4-FFF2-40B4-BE49-F238E27FC236}">
                <a16:creationId xmlns:a16="http://schemas.microsoft.com/office/drawing/2014/main" id="{ADBB1EED-9CB2-4477-811F-8A31539CFAF2}"/>
              </a:ext>
            </a:extLst>
          </p:cNvPr>
          <p:cNvSpPr/>
          <p:nvPr>
            <p:custDataLst>
              <p:tags r:id="rId3"/>
            </p:custDataLst>
          </p:nvPr>
        </p:nvSpPr>
        <p:spPr>
          <a:xfrm>
            <a:off x="90" y="1"/>
            <a:ext cx="161974" cy="161974"/>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2041" i="1" err="1">
              <a:solidFill>
                <a:schemeClr val="tx1"/>
              </a:solidFill>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CA2C5EDF-DB24-4892-AD35-E94500CDDE8C}"/>
              </a:ext>
            </a:extLst>
          </p:cNvPr>
          <p:cNvSpPr>
            <a:spLocks noGrp="1"/>
          </p:cNvSpPr>
          <p:nvPr>
            <p:ph type="title"/>
          </p:nvPr>
        </p:nvSpPr>
        <p:spPr>
          <a:xfrm>
            <a:off x="499622" y="2056088"/>
            <a:ext cx="3421930" cy="2745823"/>
          </a:xfrm>
        </p:spPr>
        <p:txBody>
          <a:bodyPr/>
          <a:lstStyle/>
          <a:p>
            <a:pPr>
              <a:tabLst>
                <a:tab pos="274638" algn="l"/>
              </a:tabLst>
            </a:pPr>
            <a:r>
              <a:rPr lang="en-US" b="1">
                <a:solidFill>
                  <a:srgbClr val="B0E2F2"/>
                </a:solidFill>
              </a:rPr>
              <a:t>Why set a public goal?</a:t>
            </a:r>
            <a:br>
              <a:rPr lang="en-US" b="1">
                <a:solidFill>
                  <a:srgbClr val="B0E2F2"/>
                </a:solidFill>
              </a:rPr>
            </a:br>
            <a:br>
              <a:rPr lang="en-US" b="1">
                <a:solidFill>
                  <a:srgbClr val="B0E2F2"/>
                </a:solidFill>
              </a:rPr>
            </a:br>
            <a:r>
              <a:rPr lang="en-US" i="1"/>
              <a:t>Setting a public goal has tangible benefits</a:t>
            </a:r>
            <a:endParaRPr lang="en-US" b="1"/>
          </a:p>
        </p:txBody>
      </p:sp>
      <p:sp>
        <p:nvSpPr>
          <p:cNvPr id="16" name="Rectangle 15">
            <a:extLst>
              <a:ext uri="{FF2B5EF4-FFF2-40B4-BE49-F238E27FC236}">
                <a16:creationId xmlns:a16="http://schemas.microsoft.com/office/drawing/2014/main" id="{15B26C68-7D08-4633-A872-366A4E3F6462}"/>
              </a:ext>
            </a:extLst>
          </p:cNvPr>
          <p:cNvSpPr/>
          <p:nvPr/>
        </p:nvSpPr>
        <p:spPr>
          <a:xfrm>
            <a:off x="4913609" y="2864659"/>
            <a:ext cx="7083569" cy="271139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lstStyle/>
          <a:p>
            <a:pPr marL="285750" indent="-285750">
              <a:spcAft>
                <a:spcPts val="1200"/>
              </a:spcAft>
              <a:buFont typeface="Arial" panose="020B0604020202020204" pitchFamily="34" charset="0"/>
              <a:buChar char="•"/>
            </a:pPr>
            <a:r>
              <a:rPr lang="en-US">
                <a:solidFill>
                  <a:schemeClr val="tx1">
                    <a:lumMod val="85000"/>
                    <a:lumOff val="15000"/>
                  </a:schemeClr>
                </a:solidFill>
                <a:latin typeface="Arial" panose="020B0604020202020204" pitchFamily="34" charset="0"/>
                <a:cs typeface="Arial" panose="020B0604020202020204" pitchFamily="34" charset="0"/>
              </a:rPr>
              <a:t>Driving collaboration and scale</a:t>
            </a:r>
          </a:p>
          <a:p>
            <a:pPr marL="285750" indent="-285750">
              <a:spcAft>
                <a:spcPts val="1200"/>
              </a:spcAft>
              <a:buFont typeface="Arial" panose="020B0604020202020204" pitchFamily="34" charset="0"/>
              <a:buChar char="•"/>
            </a:pPr>
            <a:r>
              <a:rPr lang="en-US">
                <a:solidFill>
                  <a:schemeClr val="tx1">
                    <a:lumMod val="85000"/>
                    <a:lumOff val="15000"/>
                  </a:schemeClr>
                </a:solidFill>
                <a:latin typeface="Arial" panose="020B0604020202020204" pitchFamily="34" charset="0"/>
                <a:cs typeface="Arial" panose="020B0604020202020204" pitchFamily="34" charset="0"/>
              </a:rPr>
              <a:t>Marketing around existing programs</a:t>
            </a:r>
          </a:p>
          <a:p>
            <a:pPr marL="285750" indent="-285750">
              <a:spcAft>
                <a:spcPts val="1200"/>
              </a:spcAft>
              <a:buFont typeface="Arial" panose="020B0604020202020204" pitchFamily="34" charset="0"/>
              <a:buChar char="•"/>
            </a:pPr>
            <a:r>
              <a:rPr lang="en-US">
                <a:solidFill>
                  <a:schemeClr val="tx1">
                    <a:lumMod val="85000"/>
                    <a:lumOff val="15000"/>
                  </a:schemeClr>
                </a:solidFill>
                <a:latin typeface="Arial" panose="020B0604020202020204" pitchFamily="34" charset="0"/>
                <a:cs typeface="Arial" panose="020B0604020202020204" pitchFamily="34" charset="0"/>
              </a:rPr>
              <a:t>Marketing the region and goal – a vision for the future</a:t>
            </a:r>
          </a:p>
          <a:p>
            <a:pPr marL="285750" indent="-285750">
              <a:spcAft>
                <a:spcPts val="1200"/>
              </a:spcAft>
              <a:buFont typeface="Arial" panose="020B0604020202020204" pitchFamily="34" charset="0"/>
              <a:buChar char="•"/>
            </a:pPr>
            <a:r>
              <a:rPr lang="en-US">
                <a:solidFill>
                  <a:schemeClr val="tx1">
                    <a:lumMod val="85000"/>
                    <a:lumOff val="15000"/>
                  </a:schemeClr>
                </a:solidFill>
                <a:latin typeface="Arial" panose="020B0604020202020204" pitchFamily="34" charset="0"/>
                <a:cs typeface="Arial" panose="020B0604020202020204" pitchFamily="34" charset="0"/>
              </a:rPr>
              <a:t>Influencing / Creating a culture of postsecondary attainment</a:t>
            </a:r>
          </a:p>
          <a:p>
            <a:pPr marL="285750" indent="-285750">
              <a:spcAft>
                <a:spcPts val="1200"/>
              </a:spcAft>
              <a:buFont typeface="Arial" panose="020B0604020202020204" pitchFamily="34" charset="0"/>
              <a:buChar char="•"/>
            </a:pPr>
            <a:r>
              <a:rPr lang="en-US">
                <a:solidFill>
                  <a:schemeClr val="tx1">
                    <a:lumMod val="85000"/>
                    <a:lumOff val="15000"/>
                  </a:schemeClr>
                </a:solidFill>
                <a:latin typeface="Arial" panose="020B0604020202020204" pitchFamily="34" charset="0"/>
                <a:cs typeface="Arial" panose="020B0604020202020204" pitchFamily="34" charset="0"/>
              </a:rPr>
              <a:t>Standardizing best practices between institutions</a:t>
            </a:r>
          </a:p>
          <a:p>
            <a:pPr marL="285750" indent="-285750">
              <a:spcAft>
                <a:spcPts val="1200"/>
              </a:spcAft>
              <a:buFont typeface="Arial" panose="020B0604020202020204" pitchFamily="34" charset="0"/>
              <a:buChar char="•"/>
            </a:pPr>
            <a:r>
              <a:rPr lang="en-US">
                <a:solidFill>
                  <a:schemeClr val="tx1">
                    <a:lumMod val="85000"/>
                    <a:lumOff val="15000"/>
                  </a:schemeClr>
                </a:solidFill>
                <a:latin typeface="Arial" panose="020B0604020202020204" pitchFamily="34" charset="0"/>
                <a:cs typeface="Arial" panose="020B0604020202020204" pitchFamily="34" charset="0"/>
              </a:rPr>
              <a:t>Creating (and maintaining) a coalition</a:t>
            </a:r>
          </a:p>
          <a:p>
            <a:pPr marL="285750" indent="-285750">
              <a:spcAft>
                <a:spcPts val="1200"/>
              </a:spcAft>
              <a:buFont typeface="Arial" panose="020B0604020202020204" pitchFamily="34" charset="0"/>
              <a:buChar char="•"/>
            </a:pPr>
            <a:r>
              <a:rPr lang="en-US">
                <a:solidFill>
                  <a:schemeClr val="tx1">
                    <a:lumMod val="85000"/>
                    <a:lumOff val="15000"/>
                  </a:schemeClr>
                </a:solidFill>
                <a:latin typeface="Arial" panose="020B0604020202020204" pitchFamily="34" charset="0"/>
                <a:cs typeface="Arial" panose="020B0604020202020204" pitchFamily="34" charset="0"/>
              </a:rPr>
              <a:t>Aligning existing efforts / resources (including philanthropic funding and efforts led by community-based organizations)</a:t>
            </a:r>
          </a:p>
        </p:txBody>
      </p:sp>
      <p:sp>
        <p:nvSpPr>
          <p:cNvPr id="32" name="Rectangle 31">
            <a:extLst>
              <a:ext uri="{FF2B5EF4-FFF2-40B4-BE49-F238E27FC236}">
                <a16:creationId xmlns:a16="http://schemas.microsoft.com/office/drawing/2014/main" id="{06A3FCC4-D307-437B-95D3-AAA63697EC98}"/>
              </a:ext>
            </a:extLst>
          </p:cNvPr>
          <p:cNvSpPr/>
          <p:nvPr/>
        </p:nvSpPr>
        <p:spPr>
          <a:xfrm>
            <a:off x="5218410" y="690279"/>
            <a:ext cx="6473968" cy="365626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spcAft>
                <a:spcPts val="300"/>
              </a:spcAft>
            </a:pPr>
            <a:endParaRPr lang="en-US" sz="2000" b="1">
              <a:solidFill>
                <a:schemeClr val="bg1"/>
              </a:solidFill>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ECC36534-798F-4EF0-91DB-2EF0A8A76639}"/>
              </a:ext>
            </a:extLst>
          </p:cNvPr>
          <p:cNvSpPr/>
          <p:nvPr/>
        </p:nvSpPr>
        <p:spPr>
          <a:xfrm>
            <a:off x="4879045" y="344284"/>
            <a:ext cx="6348668" cy="48459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lstStyle/>
          <a:p>
            <a:pPr>
              <a:spcAft>
                <a:spcPts val="1200"/>
              </a:spcAft>
            </a:pPr>
            <a:r>
              <a:rPr lang="en-US" sz="2000" b="1">
                <a:solidFill>
                  <a:srgbClr val="C95001"/>
                </a:solidFill>
                <a:latin typeface="Arial" panose="020B0604020202020204" pitchFamily="34" charset="0"/>
                <a:cs typeface="Arial" panose="020B0604020202020204" pitchFamily="34" charset="0"/>
              </a:rPr>
              <a:t>State a vision</a:t>
            </a:r>
          </a:p>
          <a:p>
            <a:pPr marL="342900" indent="-342900">
              <a:spcAft>
                <a:spcPts val="300"/>
              </a:spcAft>
              <a:buFont typeface="Arial" panose="020B0604020202020204" pitchFamily="34" charset="0"/>
              <a:buChar char="•"/>
            </a:pPr>
            <a:r>
              <a:rPr lang="en-US" sz="2000">
                <a:solidFill>
                  <a:schemeClr val="tx1">
                    <a:lumMod val="85000"/>
                    <a:lumOff val="15000"/>
                  </a:schemeClr>
                </a:solidFill>
                <a:latin typeface="Arial" panose="020B0604020202020204" pitchFamily="34" charset="0"/>
                <a:cs typeface="Arial" panose="020B0604020202020204" pitchFamily="34" charset="0"/>
              </a:rPr>
              <a:t>Define how education is part of the Upper Peninsula’s unique culture</a:t>
            </a:r>
          </a:p>
          <a:p>
            <a:pPr marL="342900" indent="-342900">
              <a:spcAft>
                <a:spcPts val="300"/>
              </a:spcAft>
              <a:buFont typeface="Arial" panose="020B0604020202020204" pitchFamily="34" charset="0"/>
              <a:buChar char="•"/>
            </a:pPr>
            <a:r>
              <a:rPr lang="en-US" sz="2000">
                <a:solidFill>
                  <a:schemeClr val="tx1">
                    <a:lumMod val="85000"/>
                    <a:lumOff val="15000"/>
                  </a:schemeClr>
                </a:solidFill>
                <a:latin typeface="Arial" panose="020B0604020202020204" pitchFamily="34" charset="0"/>
                <a:cs typeface="Arial" panose="020B0604020202020204" pitchFamily="34" charset="0"/>
              </a:rPr>
              <a:t>Be a leader in rural innovations in achieving prosperity</a:t>
            </a:r>
          </a:p>
          <a:p>
            <a:pPr marL="342900" indent="-342900">
              <a:spcAft>
                <a:spcPts val="300"/>
              </a:spcAft>
              <a:buFont typeface="Arial" panose="020B0604020202020204" pitchFamily="34" charset="0"/>
              <a:buChar char="•"/>
            </a:pPr>
            <a:endParaRPr lang="en-US" sz="2000" b="1">
              <a:solidFill>
                <a:srgbClr val="C95001"/>
              </a:solidFill>
              <a:latin typeface="Arial" panose="020B0604020202020204" pitchFamily="34" charset="0"/>
              <a:cs typeface="Arial" panose="020B0604020202020204" pitchFamily="34" charset="0"/>
            </a:endParaRPr>
          </a:p>
          <a:p>
            <a:pPr>
              <a:spcAft>
                <a:spcPts val="1200"/>
              </a:spcAft>
            </a:pPr>
            <a:r>
              <a:rPr lang="en-US" sz="2000" b="1">
                <a:solidFill>
                  <a:srgbClr val="C95001"/>
                </a:solidFill>
                <a:latin typeface="Arial" panose="020B0604020202020204" pitchFamily="34" charset="0"/>
                <a:cs typeface="Arial" panose="020B0604020202020204" pitchFamily="34" charset="0"/>
              </a:rPr>
              <a:t>Generate tangible momentum by…</a:t>
            </a:r>
          </a:p>
        </p:txBody>
      </p:sp>
    </p:spTree>
    <p:extLst>
      <p:ext uri="{BB962C8B-B14F-4D97-AF65-F5344CB8AC3E}">
        <p14:creationId xmlns:p14="http://schemas.microsoft.com/office/powerpoint/2010/main" val="32885168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AB449-4B2C-EDA2-5853-7D102CE855C4}"/>
              </a:ext>
            </a:extLst>
          </p:cNvPr>
          <p:cNvSpPr>
            <a:spLocks noGrp="1"/>
          </p:cNvSpPr>
          <p:nvPr>
            <p:ph type="title"/>
          </p:nvPr>
        </p:nvSpPr>
        <p:spPr/>
        <p:txBody>
          <a:bodyPr/>
          <a:lstStyle/>
          <a:p>
            <a:r>
              <a:rPr lang="en-US"/>
              <a:t>Data informed modeling</a:t>
            </a:r>
          </a:p>
        </p:txBody>
      </p:sp>
      <p:sp>
        <p:nvSpPr>
          <p:cNvPr id="11" name="Rectangle 10">
            <a:extLst>
              <a:ext uri="{FF2B5EF4-FFF2-40B4-BE49-F238E27FC236}">
                <a16:creationId xmlns:a16="http://schemas.microsoft.com/office/drawing/2014/main" id="{7C7A9199-4F8E-3605-922A-7D25D70CE806}"/>
              </a:ext>
            </a:extLst>
          </p:cNvPr>
          <p:cNvSpPr/>
          <p:nvPr/>
        </p:nvSpPr>
        <p:spPr>
          <a:xfrm>
            <a:off x="635830" y="3286584"/>
            <a:ext cx="2196436" cy="665473"/>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1C3E51"/>
                </a:solidFill>
                <a:effectLst/>
                <a:uLnTx/>
                <a:uFillTx/>
                <a:latin typeface="Arial" panose="020B0604020202020204" pitchFamily="34" charset="0"/>
                <a:ea typeface="+mn-ea"/>
                <a:cs typeface="Arial" panose="020B0604020202020204" pitchFamily="34" charset="0"/>
              </a:rPr>
              <a:t>Review current data</a:t>
            </a:r>
          </a:p>
        </p:txBody>
      </p:sp>
      <p:sp>
        <p:nvSpPr>
          <p:cNvPr id="12" name="Rectangle 11">
            <a:extLst>
              <a:ext uri="{FF2B5EF4-FFF2-40B4-BE49-F238E27FC236}">
                <a16:creationId xmlns:a16="http://schemas.microsoft.com/office/drawing/2014/main" id="{FBCD09D2-0FBD-7336-0F5A-3BF8498AD518}"/>
              </a:ext>
            </a:extLst>
          </p:cNvPr>
          <p:cNvSpPr/>
          <p:nvPr/>
        </p:nvSpPr>
        <p:spPr>
          <a:xfrm>
            <a:off x="3398195" y="3159689"/>
            <a:ext cx="2196436" cy="900672"/>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1C3E51"/>
                </a:solidFill>
                <a:effectLst/>
                <a:uLnTx/>
                <a:uFillTx/>
                <a:latin typeface="Arial" panose="020B0604020202020204" pitchFamily="34" charset="0"/>
                <a:ea typeface="+mn-ea"/>
                <a:cs typeface="Arial" panose="020B0604020202020204" pitchFamily="34" charset="0"/>
              </a:rPr>
              <a:t>Projected industry and occupation growth</a:t>
            </a:r>
          </a:p>
        </p:txBody>
      </p:sp>
      <p:sp>
        <p:nvSpPr>
          <p:cNvPr id="13" name="Rectangle 12">
            <a:extLst>
              <a:ext uri="{FF2B5EF4-FFF2-40B4-BE49-F238E27FC236}">
                <a16:creationId xmlns:a16="http://schemas.microsoft.com/office/drawing/2014/main" id="{438493F6-B87A-03B1-CBA6-CF56630F7DB7}"/>
              </a:ext>
            </a:extLst>
          </p:cNvPr>
          <p:cNvSpPr/>
          <p:nvPr/>
        </p:nvSpPr>
        <p:spPr>
          <a:xfrm>
            <a:off x="6147667" y="2763747"/>
            <a:ext cx="2243013" cy="846279"/>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1C3E51">
                    <a:lumMod val="75000"/>
                  </a:srgbClr>
                </a:solidFill>
                <a:effectLst/>
                <a:uLnTx/>
                <a:uFillTx/>
                <a:latin typeface="Arial" panose="020B0604020202020204" pitchFamily="34" charset="0"/>
                <a:ea typeface="+mn-ea"/>
                <a:cs typeface="Arial" panose="020B0604020202020204" pitchFamily="34" charset="0"/>
              </a:rPr>
              <a:t>Map strategies in progress</a:t>
            </a:r>
          </a:p>
        </p:txBody>
      </p:sp>
      <p:sp>
        <p:nvSpPr>
          <p:cNvPr id="14" name="Rectangle 13">
            <a:extLst>
              <a:ext uri="{FF2B5EF4-FFF2-40B4-BE49-F238E27FC236}">
                <a16:creationId xmlns:a16="http://schemas.microsoft.com/office/drawing/2014/main" id="{04045EA0-AAC6-F38D-32DA-7797CA585BD2}"/>
              </a:ext>
            </a:extLst>
          </p:cNvPr>
          <p:cNvSpPr/>
          <p:nvPr/>
        </p:nvSpPr>
        <p:spPr>
          <a:xfrm>
            <a:off x="9019916" y="3277289"/>
            <a:ext cx="2196436" cy="665473"/>
          </a:xfrm>
          <a:prstGeom prst="rect">
            <a:avLst/>
          </a:prstGeom>
          <a:solidFill>
            <a:srgbClr val="1C3E51"/>
          </a:solidFill>
          <a:ln>
            <a:solidFill>
              <a:srgbClr val="1C3E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1C3E51">
                    <a:lumMod val="20000"/>
                    <a:lumOff val="80000"/>
                  </a:srgbClr>
                </a:solidFill>
                <a:effectLst/>
                <a:uLnTx/>
                <a:uFillTx/>
                <a:latin typeface="Arial" panose="020B0604020202020204" pitchFamily="34" charset="0"/>
                <a:ea typeface="+mn-ea"/>
                <a:cs typeface="Arial" panose="020B0604020202020204" pitchFamily="34" charset="0"/>
              </a:rPr>
              <a:t>Set 2030 outcomes</a:t>
            </a:r>
          </a:p>
        </p:txBody>
      </p:sp>
      <p:sp>
        <p:nvSpPr>
          <p:cNvPr id="15" name="Rectangle 14">
            <a:extLst>
              <a:ext uri="{FF2B5EF4-FFF2-40B4-BE49-F238E27FC236}">
                <a16:creationId xmlns:a16="http://schemas.microsoft.com/office/drawing/2014/main" id="{7D3F0FB4-6744-EE8E-36B9-0FEE1C9C1AC5}"/>
              </a:ext>
            </a:extLst>
          </p:cNvPr>
          <p:cNvSpPr/>
          <p:nvPr/>
        </p:nvSpPr>
        <p:spPr>
          <a:xfrm>
            <a:off x="6139071" y="3917227"/>
            <a:ext cx="2205033" cy="846279"/>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1C3E51">
                    <a:lumMod val="75000"/>
                  </a:srgbClr>
                </a:solidFill>
                <a:effectLst/>
                <a:uLnTx/>
                <a:uFillTx/>
                <a:latin typeface="Arial" panose="020B0604020202020204" pitchFamily="34" charset="0"/>
                <a:ea typeface="+mn-ea"/>
                <a:cs typeface="Arial" panose="020B0604020202020204" pitchFamily="34" charset="0"/>
              </a:rPr>
              <a:t>Identify areas for growth</a:t>
            </a:r>
          </a:p>
        </p:txBody>
      </p:sp>
      <p:sp>
        <p:nvSpPr>
          <p:cNvPr id="10" name="Cross 9">
            <a:extLst>
              <a:ext uri="{FF2B5EF4-FFF2-40B4-BE49-F238E27FC236}">
                <a16:creationId xmlns:a16="http://schemas.microsoft.com/office/drawing/2014/main" id="{D35E3E1E-33B2-EFFF-C707-93BF214718CA}"/>
              </a:ext>
            </a:extLst>
          </p:cNvPr>
          <p:cNvSpPr/>
          <p:nvPr/>
        </p:nvSpPr>
        <p:spPr>
          <a:xfrm>
            <a:off x="7094642" y="3610026"/>
            <a:ext cx="311084" cy="303052"/>
          </a:xfrm>
          <a:prstGeom prst="plus">
            <a:avLst>
              <a:gd name="adj" fmla="val 37320"/>
            </a:avLst>
          </a:prstGeom>
          <a:solidFill>
            <a:srgbClr val="1C3E51"/>
          </a:solidFill>
          <a:ln>
            <a:solidFill>
              <a:srgbClr val="1C3E5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425C"/>
              </a:solidFill>
              <a:effectLst/>
              <a:uLnTx/>
              <a:uFillTx/>
              <a:latin typeface="Calibri" panose="020F0502020204030204"/>
              <a:ea typeface="+mn-ea"/>
              <a:cs typeface="+mn-cs"/>
            </a:endParaRPr>
          </a:p>
        </p:txBody>
      </p:sp>
      <p:sp>
        <p:nvSpPr>
          <p:cNvPr id="9" name="Arrow: Right 8">
            <a:extLst>
              <a:ext uri="{FF2B5EF4-FFF2-40B4-BE49-F238E27FC236}">
                <a16:creationId xmlns:a16="http://schemas.microsoft.com/office/drawing/2014/main" id="{8C7FC1F2-887E-A543-617B-3C42E0E628EC}"/>
              </a:ext>
            </a:extLst>
          </p:cNvPr>
          <p:cNvSpPr/>
          <p:nvPr/>
        </p:nvSpPr>
        <p:spPr>
          <a:xfrm>
            <a:off x="5594633" y="3513385"/>
            <a:ext cx="591015" cy="211873"/>
          </a:xfrm>
          <a:prstGeom prst="rightArrow">
            <a:avLst/>
          </a:prstGeom>
          <a:solidFill>
            <a:schemeClr val="accent6"/>
          </a:solidFill>
          <a:ln>
            <a:solidFill>
              <a:srgbClr val="1C3E5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row: Right 7">
            <a:extLst>
              <a:ext uri="{FF2B5EF4-FFF2-40B4-BE49-F238E27FC236}">
                <a16:creationId xmlns:a16="http://schemas.microsoft.com/office/drawing/2014/main" id="{00AB83D9-52DD-867F-1B08-ECA3C0620A4E}"/>
              </a:ext>
            </a:extLst>
          </p:cNvPr>
          <p:cNvSpPr/>
          <p:nvPr/>
        </p:nvSpPr>
        <p:spPr>
          <a:xfrm>
            <a:off x="8362975" y="3504092"/>
            <a:ext cx="591015" cy="211873"/>
          </a:xfrm>
          <a:prstGeom prst="rightArrow">
            <a:avLst/>
          </a:prstGeom>
          <a:solidFill>
            <a:schemeClr val="accent6"/>
          </a:solidFill>
          <a:ln>
            <a:solidFill>
              <a:srgbClr val="1C3E5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Arrow: Right 6">
            <a:extLst>
              <a:ext uri="{FF2B5EF4-FFF2-40B4-BE49-F238E27FC236}">
                <a16:creationId xmlns:a16="http://schemas.microsoft.com/office/drawing/2014/main" id="{D8A230D2-67A1-173F-3DFA-FF65A6C0576B}"/>
              </a:ext>
            </a:extLst>
          </p:cNvPr>
          <p:cNvSpPr/>
          <p:nvPr/>
        </p:nvSpPr>
        <p:spPr>
          <a:xfrm>
            <a:off x="2836565" y="3504090"/>
            <a:ext cx="591015" cy="211873"/>
          </a:xfrm>
          <a:prstGeom prst="rightArrow">
            <a:avLst/>
          </a:prstGeom>
          <a:solidFill>
            <a:schemeClr val="accent6"/>
          </a:solidFill>
          <a:ln>
            <a:solidFill>
              <a:srgbClr val="1C3E5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41345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C0C7778-8C81-4E27-AF09-FF98D5F90128}"/>
              </a:ext>
            </a:extLst>
          </p:cNvPr>
          <p:cNvGraphicFramePr>
            <a:graphicFrameLocks noChangeAspect="1"/>
          </p:cNvGraphicFramePr>
          <p:nvPr>
            <p:custDataLst>
              <p:tags r:id="rId2"/>
            </p:custDataLst>
          </p:nvPr>
        </p:nvGraphicFramePr>
        <p:xfrm>
          <a:off x="1711" y="1621"/>
          <a:ext cx="1620" cy="1620"/>
        </p:xfrm>
        <a:graphic>
          <a:graphicData uri="http://schemas.openxmlformats.org/presentationml/2006/ole">
            <mc:AlternateContent xmlns:mc="http://schemas.openxmlformats.org/markup-compatibility/2006">
              <mc:Choice xmlns:v="urn:schemas-microsoft-com:vml" Requires="v">
                <p:oleObj spid="_x0000_s118785" name="think-cell Slide" r:id="rId6" imgW="395" imgH="394" progId="TCLayout.ActiveDocument.1">
                  <p:embed/>
                </p:oleObj>
              </mc:Choice>
              <mc:Fallback>
                <p:oleObj name="think-cell Slide" r:id="rId6" imgW="395" imgH="394" progId="TCLayout.ActiveDocument.1">
                  <p:embed/>
                  <p:pic>
                    <p:nvPicPr>
                      <p:cNvPr id="4" name="Object 3" hidden="1">
                        <a:extLst>
                          <a:ext uri="{FF2B5EF4-FFF2-40B4-BE49-F238E27FC236}">
                            <a16:creationId xmlns:a16="http://schemas.microsoft.com/office/drawing/2014/main" id="{1C0C7778-8C81-4E27-AF09-FF98D5F90128}"/>
                          </a:ext>
                        </a:extLst>
                      </p:cNvPr>
                      <p:cNvPicPr/>
                      <p:nvPr/>
                    </p:nvPicPr>
                    <p:blipFill>
                      <a:blip r:embed="rId7"/>
                      <a:stretch>
                        <a:fillRect/>
                      </a:stretch>
                    </p:blipFill>
                    <p:spPr>
                      <a:xfrm>
                        <a:off x="1711" y="1621"/>
                        <a:ext cx="1620" cy="1620"/>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606F973-05A7-4962-95FA-F817A1AA3932}"/>
              </a:ext>
            </a:extLst>
          </p:cNvPr>
          <p:cNvSpPr/>
          <p:nvPr>
            <p:custDataLst>
              <p:tags r:id="rId3"/>
            </p:custDataLst>
          </p:nvPr>
        </p:nvSpPr>
        <p:spPr>
          <a:xfrm>
            <a:off x="90" y="1"/>
            <a:ext cx="161974" cy="161974"/>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932962" fontAlgn="base">
              <a:spcBef>
                <a:spcPct val="0"/>
              </a:spcBef>
              <a:spcAft>
                <a:spcPct val="0"/>
              </a:spcAft>
            </a:pPr>
            <a:endParaRPr lang="en-US" sz="4800" b="1" err="1">
              <a:solidFill>
                <a:srgbClr val="000000"/>
              </a:solidFill>
              <a:latin typeface="Arial" panose="020B0604020202020204" pitchFamily="34" charset="0"/>
              <a:ea typeface="+mj-ea"/>
              <a:cs typeface="+mj-cs"/>
              <a:sym typeface="Arial" panose="020B0604020202020204" pitchFamily="34" charset="0"/>
            </a:endParaRPr>
          </a:p>
        </p:txBody>
      </p:sp>
      <p:sp>
        <p:nvSpPr>
          <p:cNvPr id="5" name="Title 4">
            <a:extLst>
              <a:ext uri="{FF2B5EF4-FFF2-40B4-BE49-F238E27FC236}">
                <a16:creationId xmlns:a16="http://schemas.microsoft.com/office/drawing/2014/main" id="{67F17114-4A56-47C2-8BC0-6E823B49241D}"/>
              </a:ext>
            </a:extLst>
          </p:cNvPr>
          <p:cNvSpPr>
            <a:spLocks noGrp="1"/>
          </p:cNvSpPr>
          <p:nvPr>
            <p:ph type="title"/>
          </p:nvPr>
        </p:nvSpPr>
        <p:spPr/>
        <p:txBody>
          <a:bodyPr/>
          <a:lstStyle/>
          <a:p>
            <a:pPr algn="ctr"/>
            <a:r>
              <a:rPr lang="en-US" sz="4800" b="1">
                <a:solidFill>
                  <a:srgbClr val="B0E2F2"/>
                </a:solidFill>
              </a:rPr>
              <a:t>What do today’s data show about the U.P.?</a:t>
            </a:r>
          </a:p>
        </p:txBody>
      </p:sp>
      <p:sp>
        <p:nvSpPr>
          <p:cNvPr id="8" name="Subtitle 7">
            <a:extLst>
              <a:ext uri="{FF2B5EF4-FFF2-40B4-BE49-F238E27FC236}">
                <a16:creationId xmlns:a16="http://schemas.microsoft.com/office/drawing/2014/main" id="{51DEB35C-2205-E88C-E7D9-E70BC45DE0AF}"/>
              </a:ext>
            </a:extLst>
          </p:cNvPr>
          <p:cNvSpPr>
            <a:spLocks noGrp="1"/>
          </p:cNvSpPr>
          <p:nvPr>
            <p:ph type="body" idx="1"/>
          </p:nvPr>
        </p:nvSpPr>
        <p:spPr/>
        <p:txBody>
          <a:bodyPr/>
          <a:lstStyle/>
          <a:p>
            <a:r>
              <a:rPr lang="en-US" b="1"/>
              <a:t>Getting started on a data-driven strategy</a:t>
            </a:r>
          </a:p>
        </p:txBody>
      </p:sp>
    </p:spTree>
    <p:extLst>
      <p:ext uri="{BB962C8B-B14F-4D97-AF65-F5344CB8AC3E}">
        <p14:creationId xmlns:p14="http://schemas.microsoft.com/office/powerpoint/2010/main" val="24179300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a:extLst>
              <a:ext uri="{FF2B5EF4-FFF2-40B4-BE49-F238E27FC236}">
                <a16:creationId xmlns:a16="http://schemas.microsoft.com/office/drawing/2014/main" id="{48FD81CD-6493-4C72-9C46-BC918A9F5B10}"/>
              </a:ext>
            </a:extLst>
          </p:cNvPr>
          <p:cNvGraphicFramePr>
            <a:graphicFrameLocks noChangeAspect="1"/>
          </p:cNvGraphicFramePr>
          <p:nvPr>
            <p:custDataLst>
              <p:tags r:id="rId2"/>
            </p:custDataLst>
            <p:extLst>
              <p:ext uri="{D42A27DB-BD31-4B8C-83A1-F6EECF244321}">
                <p14:modId xmlns:p14="http://schemas.microsoft.com/office/powerpoint/2010/main" val="4182482100"/>
              </p:ext>
            </p:extLst>
          </p:nvPr>
        </p:nvGraphicFramePr>
        <p:xfrm>
          <a:off x="1711" y="1621"/>
          <a:ext cx="1620" cy="1620"/>
        </p:xfrm>
        <a:graphic>
          <a:graphicData uri="http://schemas.openxmlformats.org/presentationml/2006/ole">
            <mc:AlternateContent xmlns:mc="http://schemas.openxmlformats.org/markup-compatibility/2006">
              <mc:Choice xmlns:v="urn:schemas-microsoft-com:vml" Requires="v">
                <p:oleObj spid="_x0000_s120833" name="think-cell Slide" r:id="rId6" imgW="360" imgH="360" progId="TCLayout.ActiveDocument.1">
                  <p:embed/>
                </p:oleObj>
              </mc:Choice>
              <mc:Fallback>
                <p:oleObj name="think-cell Slide" r:id="rId6" imgW="360" imgH="360" progId="TCLayout.ActiveDocument.1">
                  <p:embed/>
                  <p:pic>
                    <p:nvPicPr>
                      <p:cNvPr id="20" name="Object 19" hidden="1">
                        <a:extLst>
                          <a:ext uri="{FF2B5EF4-FFF2-40B4-BE49-F238E27FC236}">
                            <a16:creationId xmlns:a16="http://schemas.microsoft.com/office/drawing/2014/main" id="{48FD81CD-6493-4C72-9C46-BC918A9F5B10}"/>
                          </a:ext>
                        </a:extLst>
                      </p:cNvPr>
                      <p:cNvPicPr/>
                      <p:nvPr/>
                    </p:nvPicPr>
                    <p:blipFill>
                      <a:blip r:embed="rId7"/>
                      <a:stretch>
                        <a:fillRect/>
                      </a:stretch>
                    </p:blipFill>
                    <p:spPr>
                      <a:xfrm>
                        <a:off x="1711" y="1621"/>
                        <a:ext cx="1620" cy="1620"/>
                      </a:xfrm>
                      <a:prstGeom prst="rect">
                        <a:avLst/>
                      </a:prstGeom>
                    </p:spPr>
                  </p:pic>
                </p:oleObj>
              </mc:Fallback>
            </mc:AlternateContent>
          </a:graphicData>
        </a:graphic>
      </p:graphicFrame>
      <p:sp>
        <p:nvSpPr>
          <p:cNvPr id="18" name="Rectangle 17" hidden="1">
            <a:extLst>
              <a:ext uri="{FF2B5EF4-FFF2-40B4-BE49-F238E27FC236}">
                <a16:creationId xmlns:a16="http://schemas.microsoft.com/office/drawing/2014/main" id="{ADBB1EED-9CB2-4477-811F-8A31539CFAF2}"/>
              </a:ext>
            </a:extLst>
          </p:cNvPr>
          <p:cNvSpPr/>
          <p:nvPr>
            <p:custDataLst>
              <p:tags r:id="rId3"/>
            </p:custDataLst>
          </p:nvPr>
        </p:nvSpPr>
        <p:spPr>
          <a:xfrm>
            <a:off x="90" y="1"/>
            <a:ext cx="161974" cy="161974"/>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2041" i="1" err="1">
              <a:solidFill>
                <a:schemeClr val="tx1"/>
              </a:solidFill>
              <a:latin typeface="Arial" panose="020B0604020202020204" pitchFamily="34" charset="0"/>
              <a:ea typeface="+mj-ea"/>
              <a:cs typeface="+mj-cs"/>
              <a:sym typeface="Arial" panose="020B0604020202020204" pitchFamily="34" charset="0"/>
            </a:endParaRPr>
          </a:p>
        </p:txBody>
      </p:sp>
      <p:pic>
        <p:nvPicPr>
          <p:cNvPr id="10" name="Picture Placeholder 9">
            <a:extLst>
              <a:ext uri="{FF2B5EF4-FFF2-40B4-BE49-F238E27FC236}">
                <a16:creationId xmlns:a16="http://schemas.microsoft.com/office/drawing/2014/main" id="{4A058016-B5EB-81E3-DFC0-800C9D36039A}"/>
              </a:ext>
            </a:extLst>
          </p:cNvPr>
          <p:cNvPicPr>
            <a:picLocks noGrp="1" noChangeAspect="1"/>
          </p:cNvPicPr>
          <p:nvPr>
            <p:ph type="pic" idx="4294967295"/>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l="28954" r="28954"/>
          <a:stretch/>
        </p:blipFill>
        <p:spPr>
          <a:xfrm flipH="1">
            <a:off x="7862888" y="0"/>
            <a:ext cx="4329112" cy="6858000"/>
          </a:xfrm>
        </p:spPr>
      </p:pic>
      <p:sp>
        <p:nvSpPr>
          <p:cNvPr id="76" name="Title 1">
            <a:extLst>
              <a:ext uri="{FF2B5EF4-FFF2-40B4-BE49-F238E27FC236}">
                <a16:creationId xmlns:a16="http://schemas.microsoft.com/office/drawing/2014/main" id="{BBA1C3CF-0917-E8A9-1CDF-B6882B068798}"/>
              </a:ext>
            </a:extLst>
          </p:cNvPr>
          <p:cNvSpPr txBox="1">
            <a:spLocks/>
          </p:cNvSpPr>
          <p:nvPr/>
        </p:nvSpPr>
        <p:spPr bwMode="auto">
          <a:xfrm>
            <a:off x="2227889" y="5695811"/>
            <a:ext cx="18288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lang="x-none" sz="2041" b="0" baseline="0">
                <a:solidFill>
                  <a:srgbClr val="28807C"/>
                </a:solidFill>
                <a:latin typeface="+mj-lt"/>
                <a:ea typeface="+mj-ea"/>
                <a:cs typeface="+mj-cs"/>
              </a:defRPr>
            </a:lvl1pPr>
            <a:lvl2pPr algn="l" defTabSz="913526" rtl="0" eaLnBrk="1" fontAlgn="base" hangingPunct="1">
              <a:spcBef>
                <a:spcPct val="0"/>
              </a:spcBef>
              <a:spcAft>
                <a:spcPct val="0"/>
              </a:spcAft>
              <a:defRPr lang="x-none" sz="1939" b="1">
                <a:solidFill>
                  <a:schemeClr val="tx2"/>
                </a:solidFill>
                <a:latin typeface="Arial" charset="0"/>
              </a:defRPr>
            </a:lvl2pPr>
            <a:lvl3pPr algn="l" defTabSz="913526" rtl="0" eaLnBrk="1" fontAlgn="base" hangingPunct="1">
              <a:spcBef>
                <a:spcPct val="0"/>
              </a:spcBef>
              <a:spcAft>
                <a:spcPct val="0"/>
              </a:spcAft>
              <a:defRPr lang="x-none" sz="1939" b="1">
                <a:solidFill>
                  <a:schemeClr val="tx2"/>
                </a:solidFill>
                <a:latin typeface="Arial" charset="0"/>
              </a:defRPr>
            </a:lvl3pPr>
            <a:lvl4pPr algn="l" defTabSz="913526" rtl="0" eaLnBrk="1" fontAlgn="base" hangingPunct="1">
              <a:spcBef>
                <a:spcPct val="0"/>
              </a:spcBef>
              <a:spcAft>
                <a:spcPct val="0"/>
              </a:spcAft>
              <a:defRPr lang="x-none" sz="1939" b="1">
                <a:solidFill>
                  <a:schemeClr val="tx2"/>
                </a:solidFill>
                <a:latin typeface="Arial" charset="0"/>
              </a:defRPr>
            </a:lvl4pPr>
            <a:lvl5pPr algn="l" defTabSz="913526" rtl="0" eaLnBrk="1" fontAlgn="base" hangingPunct="1">
              <a:spcBef>
                <a:spcPct val="0"/>
              </a:spcBef>
              <a:spcAft>
                <a:spcPct val="0"/>
              </a:spcAft>
              <a:defRPr lang="x-none" sz="1939" b="1">
                <a:solidFill>
                  <a:schemeClr val="tx2"/>
                </a:solidFill>
                <a:latin typeface="Arial" charset="0"/>
              </a:defRPr>
            </a:lvl5pPr>
            <a:lvl6pPr marL="466481" algn="l" defTabSz="913526" rtl="0" eaLnBrk="1" fontAlgn="base" hangingPunct="1">
              <a:spcBef>
                <a:spcPct val="0"/>
              </a:spcBef>
              <a:spcAft>
                <a:spcPct val="0"/>
              </a:spcAft>
              <a:defRPr lang="x-none" sz="1939" b="1">
                <a:solidFill>
                  <a:schemeClr val="tx2"/>
                </a:solidFill>
                <a:latin typeface="Arial" charset="0"/>
              </a:defRPr>
            </a:lvl6pPr>
            <a:lvl7pPr marL="932962" algn="l" defTabSz="913526" rtl="0" eaLnBrk="1" fontAlgn="base" hangingPunct="1">
              <a:spcBef>
                <a:spcPct val="0"/>
              </a:spcBef>
              <a:spcAft>
                <a:spcPct val="0"/>
              </a:spcAft>
              <a:defRPr lang="x-none" sz="1939" b="1">
                <a:solidFill>
                  <a:schemeClr val="tx2"/>
                </a:solidFill>
                <a:latin typeface="Arial" charset="0"/>
              </a:defRPr>
            </a:lvl7pPr>
            <a:lvl8pPr marL="1399443" algn="l" defTabSz="913526" rtl="0" eaLnBrk="1" fontAlgn="base" hangingPunct="1">
              <a:spcBef>
                <a:spcPct val="0"/>
              </a:spcBef>
              <a:spcAft>
                <a:spcPct val="0"/>
              </a:spcAft>
              <a:defRPr lang="x-none" sz="1939" b="1">
                <a:solidFill>
                  <a:schemeClr val="tx2"/>
                </a:solidFill>
                <a:latin typeface="Arial" charset="0"/>
              </a:defRPr>
            </a:lvl8pPr>
            <a:lvl9pPr marL="1865925" algn="l" defTabSz="913526" rtl="0" eaLnBrk="1" fontAlgn="base" hangingPunct="1">
              <a:spcBef>
                <a:spcPct val="0"/>
              </a:spcBef>
              <a:spcAft>
                <a:spcPct val="0"/>
              </a:spcAft>
              <a:defRPr lang="x-none" sz="1939" b="1">
                <a:solidFill>
                  <a:schemeClr val="tx2"/>
                </a:solidFill>
                <a:latin typeface="Arial" charset="0"/>
              </a:defRPr>
            </a:lvl9pPr>
          </a:lstStyle>
          <a:p>
            <a:pPr>
              <a:tabLst>
                <a:tab pos="274638" algn="l"/>
              </a:tabLst>
            </a:pPr>
            <a:r>
              <a:rPr lang="en-US" sz="1400" kern="0">
                <a:solidFill>
                  <a:schemeClr val="tx1"/>
                </a:solidFill>
                <a:latin typeface="Arial" panose="020B0604020202020204" pitchFamily="34" charset="0"/>
                <a:cs typeface="Arial" panose="020B0604020202020204" pitchFamily="34" charset="0"/>
              </a:rPr>
              <a:t>Schoolcraft</a:t>
            </a:r>
          </a:p>
        </p:txBody>
      </p:sp>
      <p:sp>
        <p:nvSpPr>
          <p:cNvPr id="4" name="TextBox 3">
            <a:extLst>
              <a:ext uri="{FF2B5EF4-FFF2-40B4-BE49-F238E27FC236}">
                <a16:creationId xmlns:a16="http://schemas.microsoft.com/office/drawing/2014/main" id="{53ACA5E3-30A3-4935-AAAD-919283E1EFE0}"/>
              </a:ext>
            </a:extLst>
          </p:cNvPr>
          <p:cNvSpPr txBox="1"/>
          <p:nvPr/>
        </p:nvSpPr>
        <p:spPr>
          <a:xfrm>
            <a:off x="7862888" y="6858000"/>
            <a:ext cx="4329112" cy="230832"/>
          </a:xfrm>
          <a:prstGeom prst="rect">
            <a:avLst/>
          </a:prstGeom>
          <a:noFill/>
        </p:spPr>
        <p:txBody>
          <a:bodyPr wrap="square" rtlCol="0">
            <a:spAutoFit/>
          </a:bodyPr>
          <a:lstStyle/>
          <a:p>
            <a:r>
              <a:rPr lang="en-US" sz="900">
                <a:hlinkClick r:id="rId9" tooltip="https://opentextbc.ca/studentsuccess/chapter/note-taking/"/>
              </a:rPr>
              <a:t>This Photo</a:t>
            </a:r>
            <a:r>
              <a:rPr lang="en-US" sz="900"/>
              <a:t> by Unknown Author is licensed under </a:t>
            </a:r>
            <a:r>
              <a:rPr lang="en-US" sz="900">
                <a:hlinkClick r:id="rId10" tooltip="https://creativecommons.org/licenses/by-nc-sa/3.0/"/>
              </a:rPr>
              <a:t>CC BY-SA-NC</a:t>
            </a:r>
            <a:endParaRPr lang="en-US" sz="900"/>
          </a:p>
        </p:txBody>
      </p:sp>
      <p:grpSp>
        <p:nvGrpSpPr>
          <p:cNvPr id="11" name="Group 10">
            <a:extLst>
              <a:ext uri="{FF2B5EF4-FFF2-40B4-BE49-F238E27FC236}">
                <a16:creationId xmlns:a16="http://schemas.microsoft.com/office/drawing/2014/main" id="{864EB8DB-A974-3B97-50B6-D47B060635B5}"/>
              </a:ext>
            </a:extLst>
          </p:cNvPr>
          <p:cNvGrpSpPr/>
          <p:nvPr/>
        </p:nvGrpSpPr>
        <p:grpSpPr>
          <a:xfrm>
            <a:off x="485788" y="348450"/>
            <a:ext cx="6001025" cy="6284231"/>
            <a:chOff x="575310" y="1093667"/>
            <a:chExt cx="6001025" cy="6284231"/>
          </a:xfrm>
        </p:grpSpPr>
        <p:sp>
          <p:nvSpPr>
            <p:cNvPr id="68" name="Title 1">
              <a:extLst>
                <a:ext uri="{FF2B5EF4-FFF2-40B4-BE49-F238E27FC236}">
                  <a16:creationId xmlns:a16="http://schemas.microsoft.com/office/drawing/2014/main" id="{14A7012E-36AC-CC0B-6A36-2963A76B82C1}"/>
                </a:ext>
              </a:extLst>
            </p:cNvPr>
            <p:cNvSpPr txBox="1">
              <a:spLocks/>
            </p:cNvSpPr>
            <p:nvPr/>
          </p:nvSpPr>
          <p:spPr bwMode="auto">
            <a:xfrm>
              <a:off x="2333786" y="4985173"/>
              <a:ext cx="18288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lang="x-none" sz="2041" b="0" baseline="0">
                  <a:solidFill>
                    <a:srgbClr val="28807C"/>
                  </a:solidFill>
                  <a:latin typeface="+mj-lt"/>
                  <a:ea typeface="+mj-ea"/>
                  <a:cs typeface="+mj-cs"/>
                </a:defRPr>
              </a:lvl1pPr>
              <a:lvl2pPr algn="l" defTabSz="913526" rtl="0" eaLnBrk="1" fontAlgn="base" hangingPunct="1">
                <a:spcBef>
                  <a:spcPct val="0"/>
                </a:spcBef>
                <a:spcAft>
                  <a:spcPct val="0"/>
                </a:spcAft>
                <a:defRPr lang="x-none" sz="1939" b="1">
                  <a:solidFill>
                    <a:schemeClr val="tx2"/>
                  </a:solidFill>
                  <a:latin typeface="Arial" charset="0"/>
                </a:defRPr>
              </a:lvl2pPr>
              <a:lvl3pPr algn="l" defTabSz="913526" rtl="0" eaLnBrk="1" fontAlgn="base" hangingPunct="1">
                <a:spcBef>
                  <a:spcPct val="0"/>
                </a:spcBef>
                <a:spcAft>
                  <a:spcPct val="0"/>
                </a:spcAft>
                <a:defRPr lang="x-none" sz="1939" b="1">
                  <a:solidFill>
                    <a:schemeClr val="tx2"/>
                  </a:solidFill>
                  <a:latin typeface="Arial" charset="0"/>
                </a:defRPr>
              </a:lvl3pPr>
              <a:lvl4pPr algn="l" defTabSz="913526" rtl="0" eaLnBrk="1" fontAlgn="base" hangingPunct="1">
                <a:spcBef>
                  <a:spcPct val="0"/>
                </a:spcBef>
                <a:spcAft>
                  <a:spcPct val="0"/>
                </a:spcAft>
                <a:defRPr lang="x-none" sz="1939" b="1">
                  <a:solidFill>
                    <a:schemeClr val="tx2"/>
                  </a:solidFill>
                  <a:latin typeface="Arial" charset="0"/>
                </a:defRPr>
              </a:lvl4pPr>
              <a:lvl5pPr algn="l" defTabSz="913526" rtl="0" eaLnBrk="1" fontAlgn="base" hangingPunct="1">
                <a:spcBef>
                  <a:spcPct val="0"/>
                </a:spcBef>
                <a:spcAft>
                  <a:spcPct val="0"/>
                </a:spcAft>
                <a:defRPr lang="x-none" sz="1939" b="1">
                  <a:solidFill>
                    <a:schemeClr val="tx2"/>
                  </a:solidFill>
                  <a:latin typeface="Arial" charset="0"/>
                </a:defRPr>
              </a:lvl5pPr>
              <a:lvl6pPr marL="466481" algn="l" defTabSz="913526" rtl="0" eaLnBrk="1" fontAlgn="base" hangingPunct="1">
                <a:spcBef>
                  <a:spcPct val="0"/>
                </a:spcBef>
                <a:spcAft>
                  <a:spcPct val="0"/>
                </a:spcAft>
                <a:defRPr lang="x-none" sz="1939" b="1">
                  <a:solidFill>
                    <a:schemeClr val="tx2"/>
                  </a:solidFill>
                  <a:latin typeface="Arial" charset="0"/>
                </a:defRPr>
              </a:lvl6pPr>
              <a:lvl7pPr marL="932962" algn="l" defTabSz="913526" rtl="0" eaLnBrk="1" fontAlgn="base" hangingPunct="1">
                <a:spcBef>
                  <a:spcPct val="0"/>
                </a:spcBef>
                <a:spcAft>
                  <a:spcPct val="0"/>
                </a:spcAft>
                <a:defRPr lang="x-none" sz="1939" b="1">
                  <a:solidFill>
                    <a:schemeClr val="tx2"/>
                  </a:solidFill>
                  <a:latin typeface="Arial" charset="0"/>
                </a:defRPr>
              </a:lvl7pPr>
              <a:lvl8pPr marL="1399443" algn="l" defTabSz="913526" rtl="0" eaLnBrk="1" fontAlgn="base" hangingPunct="1">
                <a:spcBef>
                  <a:spcPct val="0"/>
                </a:spcBef>
                <a:spcAft>
                  <a:spcPct val="0"/>
                </a:spcAft>
                <a:defRPr lang="x-none" sz="1939" b="1">
                  <a:solidFill>
                    <a:schemeClr val="tx2"/>
                  </a:solidFill>
                  <a:latin typeface="Arial" charset="0"/>
                </a:defRPr>
              </a:lvl8pPr>
              <a:lvl9pPr marL="1865925" algn="l" defTabSz="913526" rtl="0" eaLnBrk="1" fontAlgn="base" hangingPunct="1">
                <a:spcBef>
                  <a:spcPct val="0"/>
                </a:spcBef>
                <a:spcAft>
                  <a:spcPct val="0"/>
                </a:spcAft>
                <a:defRPr lang="x-none" sz="1939" b="1">
                  <a:solidFill>
                    <a:schemeClr val="tx2"/>
                  </a:solidFill>
                  <a:latin typeface="Arial" charset="0"/>
                </a:defRPr>
              </a:lvl9pPr>
            </a:lstStyle>
            <a:p>
              <a:pPr>
                <a:tabLst>
                  <a:tab pos="274638" algn="l"/>
                </a:tabLst>
              </a:pPr>
              <a:r>
                <a:rPr lang="en-US" sz="1400" kern="0">
                  <a:solidFill>
                    <a:schemeClr val="tx1"/>
                  </a:solidFill>
                  <a:latin typeface="Arial" panose="020B0604020202020204" pitchFamily="34" charset="0"/>
                  <a:cs typeface="Arial" panose="020B0604020202020204" pitchFamily="34" charset="0"/>
                </a:rPr>
                <a:t>Menominee	</a:t>
              </a:r>
            </a:p>
          </p:txBody>
        </p:sp>
        <p:sp>
          <p:nvSpPr>
            <p:cNvPr id="72" name="Title 1">
              <a:extLst>
                <a:ext uri="{FF2B5EF4-FFF2-40B4-BE49-F238E27FC236}">
                  <a16:creationId xmlns:a16="http://schemas.microsoft.com/office/drawing/2014/main" id="{D50DD671-FA45-209B-B6DD-FBFAA4B2DE5B}"/>
                </a:ext>
              </a:extLst>
            </p:cNvPr>
            <p:cNvSpPr txBox="1">
              <a:spLocks/>
            </p:cNvSpPr>
            <p:nvPr/>
          </p:nvSpPr>
          <p:spPr bwMode="auto">
            <a:xfrm>
              <a:off x="2307906" y="4231009"/>
              <a:ext cx="18288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lang="x-none" sz="2041" b="0" baseline="0">
                  <a:solidFill>
                    <a:srgbClr val="28807C"/>
                  </a:solidFill>
                  <a:latin typeface="+mj-lt"/>
                  <a:ea typeface="+mj-ea"/>
                  <a:cs typeface="+mj-cs"/>
                </a:defRPr>
              </a:lvl1pPr>
              <a:lvl2pPr algn="l" defTabSz="913526" rtl="0" eaLnBrk="1" fontAlgn="base" hangingPunct="1">
                <a:spcBef>
                  <a:spcPct val="0"/>
                </a:spcBef>
                <a:spcAft>
                  <a:spcPct val="0"/>
                </a:spcAft>
                <a:defRPr lang="x-none" sz="1939" b="1">
                  <a:solidFill>
                    <a:schemeClr val="tx2"/>
                  </a:solidFill>
                  <a:latin typeface="Arial" charset="0"/>
                </a:defRPr>
              </a:lvl2pPr>
              <a:lvl3pPr algn="l" defTabSz="913526" rtl="0" eaLnBrk="1" fontAlgn="base" hangingPunct="1">
                <a:spcBef>
                  <a:spcPct val="0"/>
                </a:spcBef>
                <a:spcAft>
                  <a:spcPct val="0"/>
                </a:spcAft>
                <a:defRPr lang="x-none" sz="1939" b="1">
                  <a:solidFill>
                    <a:schemeClr val="tx2"/>
                  </a:solidFill>
                  <a:latin typeface="Arial" charset="0"/>
                </a:defRPr>
              </a:lvl3pPr>
              <a:lvl4pPr algn="l" defTabSz="913526" rtl="0" eaLnBrk="1" fontAlgn="base" hangingPunct="1">
                <a:spcBef>
                  <a:spcPct val="0"/>
                </a:spcBef>
                <a:spcAft>
                  <a:spcPct val="0"/>
                </a:spcAft>
                <a:defRPr lang="x-none" sz="1939" b="1">
                  <a:solidFill>
                    <a:schemeClr val="tx2"/>
                  </a:solidFill>
                  <a:latin typeface="Arial" charset="0"/>
                </a:defRPr>
              </a:lvl4pPr>
              <a:lvl5pPr algn="l" defTabSz="913526" rtl="0" eaLnBrk="1" fontAlgn="base" hangingPunct="1">
                <a:spcBef>
                  <a:spcPct val="0"/>
                </a:spcBef>
                <a:spcAft>
                  <a:spcPct val="0"/>
                </a:spcAft>
                <a:defRPr lang="x-none" sz="1939" b="1">
                  <a:solidFill>
                    <a:schemeClr val="tx2"/>
                  </a:solidFill>
                  <a:latin typeface="Arial" charset="0"/>
                </a:defRPr>
              </a:lvl5pPr>
              <a:lvl6pPr marL="466481" algn="l" defTabSz="913526" rtl="0" eaLnBrk="1" fontAlgn="base" hangingPunct="1">
                <a:spcBef>
                  <a:spcPct val="0"/>
                </a:spcBef>
                <a:spcAft>
                  <a:spcPct val="0"/>
                </a:spcAft>
                <a:defRPr lang="x-none" sz="1939" b="1">
                  <a:solidFill>
                    <a:schemeClr val="tx2"/>
                  </a:solidFill>
                  <a:latin typeface="Arial" charset="0"/>
                </a:defRPr>
              </a:lvl6pPr>
              <a:lvl7pPr marL="932962" algn="l" defTabSz="913526" rtl="0" eaLnBrk="1" fontAlgn="base" hangingPunct="1">
                <a:spcBef>
                  <a:spcPct val="0"/>
                </a:spcBef>
                <a:spcAft>
                  <a:spcPct val="0"/>
                </a:spcAft>
                <a:defRPr lang="x-none" sz="1939" b="1">
                  <a:solidFill>
                    <a:schemeClr val="tx2"/>
                  </a:solidFill>
                  <a:latin typeface="Arial" charset="0"/>
                </a:defRPr>
              </a:lvl7pPr>
              <a:lvl8pPr marL="1399443" algn="l" defTabSz="913526" rtl="0" eaLnBrk="1" fontAlgn="base" hangingPunct="1">
                <a:spcBef>
                  <a:spcPct val="0"/>
                </a:spcBef>
                <a:spcAft>
                  <a:spcPct val="0"/>
                </a:spcAft>
                <a:defRPr lang="x-none" sz="1939" b="1">
                  <a:solidFill>
                    <a:schemeClr val="tx2"/>
                  </a:solidFill>
                  <a:latin typeface="Arial" charset="0"/>
                </a:defRPr>
              </a:lvl8pPr>
              <a:lvl9pPr marL="1865925" algn="l" defTabSz="913526" rtl="0" eaLnBrk="1" fontAlgn="base" hangingPunct="1">
                <a:spcBef>
                  <a:spcPct val="0"/>
                </a:spcBef>
                <a:spcAft>
                  <a:spcPct val="0"/>
                </a:spcAft>
                <a:defRPr lang="x-none" sz="1939" b="1">
                  <a:solidFill>
                    <a:schemeClr val="tx2"/>
                  </a:solidFill>
                  <a:latin typeface="Arial" charset="0"/>
                </a:defRPr>
              </a:lvl9pPr>
            </a:lstStyle>
            <a:p>
              <a:pPr>
                <a:tabLst>
                  <a:tab pos="274638" algn="l"/>
                </a:tabLst>
              </a:pPr>
              <a:r>
                <a:rPr lang="en-US" sz="1400" kern="0">
                  <a:solidFill>
                    <a:schemeClr val="tx1"/>
                  </a:solidFill>
                  <a:latin typeface="Arial" panose="020B0604020202020204" pitchFamily="34" charset="0"/>
                  <a:cs typeface="Arial" panose="020B0604020202020204" pitchFamily="34" charset="0"/>
                </a:rPr>
                <a:t>Ontonagon</a:t>
              </a:r>
            </a:p>
          </p:txBody>
        </p:sp>
        <p:grpSp>
          <p:nvGrpSpPr>
            <p:cNvPr id="7" name="Group 6">
              <a:extLst>
                <a:ext uri="{FF2B5EF4-FFF2-40B4-BE49-F238E27FC236}">
                  <a16:creationId xmlns:a16="http://schemas.microsoft.com/office/drawing/2014/main" id="{5E7360F2-DE76-16DF-DE28-21BCFC785D6D}"/>
                </a:ext>
              </a:extLst>
            </p:cNvPr>
            <p:cNvGrpSpPr/>
            <p:nvPr/>
          </p:nvGrpSpPr>
          <p:grpSpPr>
            <a:xfrm>
              <a:off x="575310" y="1093667"/>
              <a:ext cx="6001025" cy="6284231"/>
              <a:chOff x="1330790" y="1343228"/>
              <a:chExt cx="6001025" cy="6284231"/>
            </a:xfrm>
          </p:grpSpPr>
          <p:sp>
            <p:nvSpPr>
              <p:cNvPr id="49" name="TextBox 48">
                <a:extLst>
                  <a:ext uri="{FF2B5EF4-FFF2-40B4-BE49-F238E27FC236}">
                    <a16:creationId xmlns:a16="http://schemas.microsoft.com/office/drawing/2014/main" id="{9E551C73-FE2D-49BB-A92F-7747DAFD866F}"/>
                  </a:ext>
                </a:extLst>
              </p:cNvPr>
              <p:cNvSpPr txBox="1">
                <a:spLocks/>
              </p:cNvSpPr>
              <p:nvPr/>
            </p:nvSpPr>
            <p:spPr>
              <a:xfrm>
                <a:off x="2428070" y="1382521"/>
                <a:ext cx="457200" cy="241198"/>
              </a:xfrm>
              <a:prstGeom prst="rect">
                <a:avLst/>
              </a:prstGeom>
            </p:spPr>
            <p:txBody>
              <a:bodyPr vert="horz" wrap="square" lIns="0" tIns="0" rIns="0" bIns="18287" rtlCol="0" anchor="b">
                <a:noAutofit/>
              </a:bodyPr>
              <a:lstStyle>
                <a:lvl1pPr marL="0" lvl="0" indent="0" defTabSz="895350" eaLnBrk="1" latinLnBrk="0" hangingPunct="1">
                  <a:buClr>
                    <a:schemeClr val="tx2"/>
                  </a:buClr>
                  <a:buSzPct val="100000"/>
                  <a:defRPr lang="en-US" baseline="0" dirty="0">
                    <a:latin typeface="+mn-lt"/>
                  </a:defRPr>
                </a:lvl1pPr>
                <a:lvl2pPr marL="194400" lvl="1" indent="-190800" defTabSz="895350" eaLnBrk="1" latinLnBrk="0" hangingPunct="1">
                  <a:buClr>
                    <a:schemeClr val="tx2"/>
                  </a:buClr>
                  <a:buSzPct val="125000"/>
                  <a:buFont typeface="Arial" charset="0"/>
                  <a:buChar char="▪"/>
                  <a:defRPr lang="en-US" baseline="0" dirty="0">
                    <a:latin typeface="+mn-lt"/>
                  </a:defRPr>
                </a:lvl2pPr>
                <a:lvl3pPr marL="446400" lvl="2" indent="-248400" defTabSz="895350" eaLnBrk="1" latinLnBrk="0" hangingPunct="1">
                  <a:buClr>
                    <a:schemeClr val="tx2"/>
                  </a:buClr>
                  <a:buSzPct val="120000"/>
                  <a:buFont typeface="Arial" charset="0"/>
                  <a:buChar char="–"/>
                  <a:defRPr lang="en-US" baseline="0" dirty="0">
                    <a:latin typeface="+mn-lt"/>
                  </a:defRPr>
                </a:lvl3pPr>
                <a:lvl4pPr marL="615600" lvl="3" indent="-154800" defTabSz="895350" eaLnBrk="1" latinLnBrk="0" hangingPunct="1">
                  <a:buClr>
                    <a:schemeClr val="tx2"/>
                  </a:buClr>
                  <a:buSzPct val="120000"/>
                  <a:buFont typeface="Arial" charset="0"/>
                  <a:buChar char="▫"/>
                  <a:defRPr lang="en-US" baseline="0" dirty="0">
                    <a:latin typeface="+mn-lt"/>
                  </a:defRPr>
                </a:lvl4pPr>
                <a:lvl5pPr marL="748800" lvl="4" indent="-129600" defTabSz="895350" eaLnBrk="1" latinLnBrk="0" hangingPunct="1">
                  <a:buClr>
                    <a:schemeClr val="tx2"/>
                  </a:buClr>
                  <a:buSzPct val="89000"/>
                  <a:buFont typeface="Arial" charset="0"/>
                  <a:buChar char="-"/>
                  <a:defRPr lang="en-US" baseline="0" dirty="0">
                    <a:latin typeface="+mn-lt"/>
                  </a:defRPr>
                </a:lvl5pPr>
                <a:lvl6pPr marL="999794" indent="-173575" defTabSz="1193860" fontAlgn="base">
                  <a:spcBef>
                    <a:spcPct val="0"/>
                  </a:spcBef>
                  <a:spcAft>
                    <a:spcPct val="0"/>
                  </a:spcAft>
                  <a:buClr>
                    <a:schemeClr val="tx2"/>
                  </a:buClr>
                  <a:buSzPct val="89000"/>
                  <a:buFont typeface="Arial" charset="0"/>
                  <a:buChar char="-"/>
                  <a:defRPr sz="2133" baseline="0">
                    <a:latin typeface="+mn-lt"/>
                  </a:defRPr>
                </a:lvl6pPr>
                <a:lvl7pPr marL="999794" indent="-173575" defTabSz="1193860" fontAlgn="base">
                  <a:spcBef>
                    <a:spcPct val="0"/>
                  </a:spcBef>
                  <a:spcAft>
                    <a:spcPct val="0"/>
                  </a:spcAft>
                  <a:buClr>
                    <a:schemeClr val="tx2"/>
                  </a:buClr>
                  <a:buSzPct val="89000"/>
                  <a:buFont typeface="Arial" charset="0"/>
                  <a:buChar char="-"/>
                  <a:defRPr sz="2133" baseline="0">
                    <a:latin typeface="+mn-lt"/>
                  </a:defRPr>
                </a:lvl7pPr>
                <a:lvl8pPr marL="999794" indent="-173575" defTabSz="1193860" fontAlgn="base">
                  <a:spcBef>
                    <a:spcPct val="0"/>
                  </a:spcBef>
                  <a:spcAft>
                    <a:spcPct val="0"/>
                  </a:spcAft>
                  <a:buClr>
                    <a:schemeClr val="tx2"/>
                  </a:buClr>
                  <a:buSzPct val="89000"/>
                  <a:buFont typeface="Arial" charset="0"/>
                  <a:buChar char="-"/>
                  <a:defRPr sz="2133" baseline="0">
                    <a:latin typeface="+mn-lt"/>
                  </a:defRPr>
                </a:lvl8pPr>
                <a:lvl9pPr marL="999794" indent="-173575" defTabSz="1193860" fontAlgn="base">
                  <a:spcBef>
                    <a:spcPct val="0"/>
                  </a:spcBef>
                  <a:spcAft>
                    <a:spcPct val="0"/>
                  </a:spcAft>
                  <a:buClr>
                    <a:schemeClr val="tx2"/>
                  </a:buClr>
                  <a:buSzPct val="89000"/>
                  <a:buFont typeface="Arial" charset="0"/>
                  <a:buChar char="-"/>
                  <a:defRPr sz="2133" baseline="0">
                    <a:latin typeface="+mn-lt"/>
                  </a:defRPr>
                </a:lvl9pPr>
              </a:lstStyle>
              <a:p>
                <a:r>
                  <a:rPr lang="en-US" sz="1400" b="1">
                    <a:solidFill>
                      <a:srgbClr val="1C3E51"/>
                    </a:solidFill>
                    <a:latin typeface="Arial" panose="020B0604020202020204" pitchFamily="34" charset="0"/>
                    <a:cs typeface="Arial" panose="020B0604020202020204" pitchFamily="34" charset="0"/>
                  </a:rPr>
                  <a:t>Rank</a:t>
                </a:r>
              </a:p>
            </p:txBody>
          </p:sp>
          <p:sp>
            <p:nvSpPr>
              <p:cNvPr id="52" name="TextBox 51">
                <a:extLst>
                  <a:ext uri="{FF2B5EF4-FFF2-40B4-BE49-F238E27FC236}">
                    <a16:creationId xmlns:a16="http://schemas.microsoft.com/office/drawing/2014/main" id="{3431E420-A6FC-4427-87E4-BFC34E15E0BC}"/>
                  </a:ext>
                </a:extLst>
              </p:cNvPr>
              <p:cNvSpPr txBox="1">
                <a:spLocks/>
              </p:cNvSpPr>
              <p:nvPr/>
            </p:nvSpPr>
            <p:spPr>
              <a:xfrm>
                <a:off x="3068645" y="1376410"/>
                <a:ext cx="1828800" cy="241198"/>
              </a:xfrm>
              <a:prstGeom prst="rect">
                <a:avLst/>
              </a:prstGeom>
            </p:spPr>
            <p:txBody>
              <a:bodyPr vert="horz" wrap="square" lIns="0" tIns="0" rIns="0" bIns="18287" rtlCol="0" anchor="b">
                <a:noAutofit/>
              </a:bodyPr>
              <a:lstStyle>
                <a:lvl1pPr marL="0" lvl="0" indent="0" defTabSz="895350" eaLnBrk="1" latinLnBrk="0" hangingPunct="1">
                  <a:buClr>
                    <a:schemeClr val="tx2"/>
                  </a:buClr>
                  <a:buSzPct val="100000"/>
                  <a:defRPr lang="en-US" baseline="0" dirty="0">
                    <a:latin typeface="+mn-lt"/>
                  </a:defRPr>
                </a:lvl1pPr>
                <a:lvl2pPr marL="194400" lvl="1" indent="-190800" defTabSz="895350" eaLnBrk="1" latinLnBrk="0" hangingPunct="1">
                  <a:buClr>
                    <a:schemeClr val="tx2"/>
                  </a:buClr>
                  <a:buSzPct val="125000"/>
                  <a:buFont typeface="Arial" charset="0"/>
                  <a:buChar char="▪"/>
                  <a:defRPr lang="en-US" baseline="0" dirty="0">
                    <a:latin typeface="+mn-lt"/>
                  </a:defRPr>
                </a:lvl2pPr>
                <a:lvl3pPr marL="446400" lvl="2" indent="-248400" defTabSz="895350" eaLnBrk="1" latinLnBrk="0" hangingPunct="1">
                  <a:buClr>
                    <a:schemeClr val="tx2"/>
                  </a:buClr>
                  <a:buSzPct val="120000"/>
                  <a:buFont typeface="Arial" charset="0"/>
                  <a:buChar char="–"/>
                  <a:defRPr lang="en-US" baseline="0" dirty="0">
                    <a:latin typeface="+mn-lt"/>
                  </a:defRPr>
                </a:lvl3pPr>
                <a:lvl4pPr marL="615600" lvl="3" indent="-154800" defTabSz="895350" eaLnBrk="1" latinLnBrk="0" hangingPunct="1">
                  <a:buClr>
                    <a:schemeClr val="tx2"/>
                  </a:buClr>
                  <a:buSzPct val="120000"/>
                  <a:buFont typeface="Arial" charset="0"/>
                  <a:buChar char="▫"/>
                  <a:defRPr lang="en-US" baseline="0" dirty="0">
                    <a:latin typeface="+mn-lt"/>
                  </a:defRPr>
                </a:lvl4pPr>
                <a:lvl5pPr marL="748800" lvl="4" indent="-129600" defTabSz="895350" eaLnBrk="1" latinLnBrk="0" hangingPunct="1">
                  <a:buClr>
                    <a:schemeClr val="tx2"/>
                  </a:buClr>
                  <a:buSzPct val="89000"/>
                  <a:buFont typeface="Arial" charset="0"/>
                  <a:buChar char="-"/>
                  <a:defRPr lang="en-US" baseline="0" dirty="0">
                    <a:latin typeface="+mn-lt"/>
                  </a:defRPr>
                </a:lvl5pPr>
                <a:lvl6pPr marL="999794" indent="-173575" defTabSz="1193860" fontAlgn="base">
                  <a:spcBef>
                    <a:spcPct val="0"/>
                  </a:spcBef>
                  <a:spcAft>
                    <a:spcPct val="0"/>
                  </a:spcAft>
                  <a:buClr>
                    <a:schemeClr val="tx2"/>
                  </a:buClr>
                  <a:buSzPct val="89000"/>
                  <a:buFont typeface="Arial" charset="0"/>
                  <a:buChar char="-"/>
                  <a:defRPr sz="2133" baseline="0">
                    <a:latin typeface="+mn-lt"/>
                  </a:defRPr>
                </a:lvl6pPr>
                <a:lvl7pPr marL="999794" indent="-173575" defTabSz="1193860" fontAlgn="base">
                  <a:spcBef>
                    <a:spcPct val="0"/>
                  </a:spcBef>
                  <a:spcAft>
                    <a:spcPct val="0"/>
                  </a:spcAft>
                  <a:buClr>
                    <a:schemeClr val="tx2"/>
                  </a:buClr>
                  <a:buSzPct val="89000"/>
                  <a:buFont typeface="Arial" charset="0"/>
                  <a:buChar char="-"/>
                  <a:defRPr sz="2133" baseline="0">
                    <a:latin typeface="+mn-lt"/>
                  </a:defRPr>
                </a:lvl7pPr>
                <a:lvl8pPr marL="999794" indent="-173575" defTabSz="1193860" fontAlgn="base">
                  <a:spcBef>
                    <a:spcPct val="0"/>
                  </a:spcBef>
                  <a:spcAft>
                    <a:spcPct val="0"/>
                  </a:spcAft>
                  <a:buClr>
                    <a:schemeClr val="tx2"/>
                  </a:buClr>
                  <a:buSzPct val="89000"/>
                  <a:buFont typeface="Arial" charset="0"/>
                  <a:buChar char="-"/>
                  <a:defRPr sz="2133" baseline="0">
                    <a:latin typeface="+mn-lt"/>
                  </a:defRPr>
                </a:lvl8pPr>
                <a:lvl9pPr marL="999794" indent="-173575" defTabSz="1193860" fontAlgn="base">
                  <a:spcBef>
                    <a:spcPct val="0"/>
                  </a:spcBef>
                  <a:spcAft>
                    <a:spcPct val="0"/>
                  </a:spcAft>
                  <a:buClr>
                    <a:schemeClr val="tx2"/>
                  </a:buClr>
                  <a:buSzPct val="89000"/>
                  <a:buFont typeface="Arial" charset="0"/>
                  <a:buChar char="-"/>
                  <a:defRPr sz="2133" baseline="0">
                    <a:latin typeface="+mn-lt"/>
                  </a:defRPr>
                </a:lvl9pPr>
              </a:lstStyle>
              <a:p>
                <a:r>
                  <a:rPr lang="en-US" sz="1400" b="1">
                    <a:solidFill>
                      <a:srgbClr val="1C3E51"/>
                    </a:solidFill>
                    <a:latin typeface="Arial" panose="020B0604020202020204" pitchFamily="34" charset="0"/>
                    <a:cs typeface="Arial" panose="020B0604020202020204" pitchFamily="34" charset="0"/>
                  </a:rPr>
                  <a:t>County</a:t>
                </a:r>
              </a:p>
            </p:txBody>
          </p:sp>
          <p:sp>
            <p:nvSpPr>
              <p:cNvPr id="55" name="TextBox 54">
                <a:extLst>
                  <a:ext uri="{FF2B5EF4-FFF2-40B4-BE49-F238E27FC236}">
                    <a16:creationId xmlns:a16="http://schemas.microsoft.com/office/drawing/2014/main" id="{19155EC2-6062-4D42-9A89-DB353599395F}"/>
                  </a:ext>
                </a:extLst>
              </p:cNvPr>
              <p:cNvSpPr txBox="1">
                <a:spLocks/>
              </p:cNvSpPr>
              <p:nvPr/>
            </p:nvSpPr>
            <p:spPr>
              <a:xfrm>
                <a:off x="5148782" y="1343228"/>
                <a:ext cx="1196564" cy="250561"/>
              </a:xfrm>
              <a:prstGeom prst="rect">
                <a:avLst/>
              </a:prstGeom>
            </p:spPr>
            <p:txBody>
              <a:bodyPr vert="horz" wrap="square" lIns="0" tIns="0" rIns="0" bIns="18287" rtlCol="0" anchor="b">
                <a:noAutofit/>
              </a:bodyPr>
              <a:lstStyle>
                <a:lvl1pPr marL="0" lvl="0" indent="0" defTabSz="895350" eaLnBrk="1" latinLnBrk="0" hangingPunct="1">
                  <a:buClr>
                    <a:schemeClr val="tx2"/>
                  </a:buClr>
                  <a:buSzPct val="100000"/>
                  <a:defRPr lang="en-US" baseline="0" dirty="0">
                    <a:latin typeface="+mn-lt"/>
                  </a:defRPr>
                </a:lvl1pPr>
                <a:lvl2pPr marL="194400" lvl="1" indent="-190800" defTabSz="895350" eaLnBrk="1" latinLnBrk="0" hangingPunct="1">
                  <a:buClr>
                    <a:schemeClr val="tx2"/>
                  </a:buClr>
                  <a:buSzPct val="125000"/>
                  <a:buFont typeface="Arial" charset="0"/>
                  <a:buChar char="▪"/>
                  <a:defRPr lang="en-US" baseline="0" dirty="0">
                    <a:latin typeface="+mn-lt"/>
                  </a:defRPr>
                </a:lvl2pPr>
                <a:lvl3pPr marL="446400" lvl="2" indent="-248400" defTabSz="895350" eaLnBrk="1" latinLnBrk="0" hangingPunct="1">
                  <a:buClr>
                    <a:schemeClr val="tx2"/>
                  </a:buClr>
                  <a:buSzPct val="120000"/>
                  <a:buFont typeface="Arial" charset="0"/>
                  <a:buChar char="–"/>
                  <a:defRPr lang="en-US" baseline="0" dirty="0">
                    <a:latin typeface="+mn-lt"/>
                  </a:defRPr>
                </a:lvl3pPr>
                <a:lvl4pPr marL="615600" lvl="3" indent="-154800" defTabSz="895350" eaLnBrk="1" latinLnBrk="0" hangingPunct="1">
                  <a:buClr>
                    <a:schemeClr val="tx2"/>
                  </a:buClr>
                  <a:buSzPct val="120000"/>
                  <a:buFont typeface="Arial" charset="0"/>
                  <a:buChar char="▫"/>
                  <a:defRPr lang="en-US" baseline="0" dirty="0">
                    <a:latin typeface="+mn-lt"/>
                  </a:defRPr>
                </a:lvl4pPr>
                <a:lvl5pPr marL="748800" lvl="4" indent="-129600" defTabSz="895350" eaLnBrk="1" latinLnBrk="0" hangingPunct="1">
                  <a:buClr>
                    <a:schemeClr val="tx2"/>
                  </a:buClr>
                  <a:buSzPct val="89000"/>
                  <a:buFont typeface="Arial" charset="0"/>
                  <a:buChar char="-"/>
                  <a:defRPr lang="en-US" baseline="0" dirty="0">
                    <a:latin typeface="+mn-lt"/>
                  </a:defRPr>
                </a:lvl5pPr>
                <a:lvl6pPr marL="999794" indent="-173575" defTabSz="1193860" fontAlgn="base">
                  <a:spcBef>
                    <a:spcPct val="0"/>
                  </a:spcBef>
                  <a:spcAft>
                    <a:spcPct val="0"/>
                  </a:spcAft>
                  <a:buClr>
                    <a:schemeClr val="tx2"/>
                  </a:buClr>
                  <a:buSzPct val="89000"/>
                  <a:buFont typeface="Arial" charset="0"/>
                  <a:buChar char="-"/>
                  <a:defRPr sz="2133" baseline="0">
                    <a:latin typeface="+mn-lt"/>
                  </a:defRPr>
                </a:lvl6pPr>
                <a:lvl7pPr marL="999794" indent="-173575" defTabSz="1193860" fontAlgn="base">
                  <a:spcBef>
                    <a:spcPct val="0"/>
                  </a:spcBef>
                  <a:spcAft>
                    <a:spcPct val="0"/>
                  </a:spcAft>
                  <a:buClr>
                    <a:schemeClr val="tx2"/>
                  </a:buClr>
                  <a:buSzPct val="89000"/>
                  <a:buFont typeface="Arial" charset="0"/>
                  <a:buChar char="-"/>
                  <a:defRPr sz="2133" baseline="0">
                    <a:latin typeface="+mn-lt"/>
                  </a:defRPr>
                </a:lvl7pPr>
                <a:lvl8pPr marL="999794" indent="-173575" defTabSz="1193860" fontAlgn="base">
                  <a:spcBef>
                    <a:spcPct val="0"/>
                  </a:spcBef>
                  <a:spcAft>
                    <a:spcPct val="0"/>
                  </a:spcAft>
                  <a:buClr>
                    <a:schemeClr val="tx2"/>
                  </a:buClr>
                  <a:buSzPct val="89000"/>
                  <a:buFont typeface="Arial" charset="0"/>
                  <a:buChar char="-"/>
                  <a:defRPr sz="2133" baseline="0">
                    <a:latin typeface="+mn-lt"/>
                  </a:defRPr>
                </a:lvl8pPr>
                <a:lvl9pPr marL="999794" indent="-173575" defTabSz="1193860" fontAlgn="base">
                  <a:spcBef>
                    <a:spcPct val="0"/>
                  </a:spcBef>
                  <a:spcAft>
                    <a:spcPct val="0"/>
                  </a:spcAft>
                  <a:buClr>
                    <a:schemeClr val="tx2"/>
                  </a:buClr>
                  <a:buSzPct val="89000"/>
                  <a:buFont typeface="Arial" charset="0"/>
                  <a:buChar char="-"/>
                  <a:defRPr sz="2133" baseline="0">
                    <a:latin typeface="+mn-lt"/>
                  </a:defRPr>
                </a:lvl9pPr>
              </a:lstStyle>
              <a:p>
                <a:r>
                  <a:rPr lang="en-US" sz="1400" b="1">
                    <a:solidFill>
                      <a:srgbClr val="1C3E51"/>
                    </a:solidFill>
                    <a:latin typeface="Arial" panose="020B0604020202020204" pitchFamily="34" charset="0"/>
                    <a:cs typeface="Arial" panose="020B0604020202020204" pitchFamily="34" charset="0"/>
                  </a:rPr>
                  <a:t>Credential+ %</a:t>
                </a:r>
              </a:p>
            </p:txBody>
          </p:sp>
          <p:grpSp>
            <p:nvGrpSpPr>
              <p:cNvPr id="6" name="Group 5">
                <a:extLst>
                  <a:ext uri="{FF2B5EF4-FFF2-40B4-BE49-F238E27FC236}">
                    <a16:creationId xmlns:a16="http://schemas.microsoft.com/office/drawing/2014/main" id="{56502489-F92E-F8F3-E4AF-4D8776BB5262}"/>
                  </a:ext>
                </a:extLst>
              </p:cNvPr>
              <p:cNvGrpSpPr/>
              <p:nvPr/>
            </p:nvGrpSpPr>
            <p:grpSpPr>
              <a:xfrm>
                <a:off x="1330790" y="1623718"/>
                <a:ext cx="6001025" cy="6003741"/>
                <a:chOff x="1330790" y="1623718"/>
                <a:chExt cx="6001025" cy="6003741"/>
              </a:xfrm>
            </p:grpSpPr>
            <p:sp>
              <p:nvSpPr>
                <p:cNvPr id="136" name="Rectangle 135">
                  <a:extLst>
                    <a:ext uri="{FF2B5EF4-FFF2-40B4-BE49-F238E27FC236}">
                      <a16:creationId xmlns:a16="http://schemas.microsoft.com/office/drawing/2014/main" id="{8DDA16C7-135F-4283-B015-BD2F67E93541}"/>
                    </a:ext>
                  </a:extLst>
                </p:cNvPr>
                <p:cNvSpPr/>
                <p:nvPr/>
              </p:nvSpPr>
              <p:spPr>
                <a:xfrm>
                  <a:off x="2372655" y="2076313"/>
                  <a:ext cx="4114800" cy="27316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3" name="Rectangle 2">
                  <a:extLst>
                    <a:ext uri="{FF2B5EF4-FFF2-40B4-BE49-F238E27FC236}">
                      <a16:creationId xmlns:a16="http://schemas.microsoft.com/office/drawing/2014/main" id="{18F4DEE6-453E-4A7E-B41B-A9161494524F}"/>
                    </a:ext>
                  </a:extLst>
                </p:cNvPr>
                <p:cNvSpPr/>
                <p:nvPr/>
              </p:nvSpPr>
              <p:spPr>
                <a:xfrm>
                  <a:off x="1330790" y="1711719"/>
                  <a:ext cx="914400" cy="998337"/>
                </a:xfrm>
                <a:prstGeom prst="rect">
                  <a:avLst/>
                </a:prstGeom>
                <a:solidFill>
                  <a:srgbClr val="1C3E5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b="1">
                      <a:solidFill>
                        <a:schemeClr val="bg1"/>
                      </a:solidFill>
                    </a:rPr>
                    <a:t>Above state rate</a:t>
                  </a:r>
                </a:p>
              </p:txBody>
            </p:sp>
            <p:cxnSp>
              <p:nvCxnSpPr>
                <p:cNvPr id="48" name="Straight Arrow Connector 47">
                  <a:extLst>
                    <a:ext uri="{FF2B5EF4-FFF2-40B4-BE49-F238E27FC236}">
                      <a16:creationId xmlns:a16="http://schemas.microsoft.com/office/drawing/2014/main" id="{292ED946-4728-4225-A103-B091907D30A7}"/>
                    </a:ext>
                  </a:extLst>
                </p:cNvPr>
                <p:cNvCxnSpPr/>
                <p:nvPr/>
              </p:nvCxnSpPr>
              <p:spPr>
                <a:xfrm>
                  <a:off x="2428070" y="1623718"/>
                  <a:ext cx="457200" cy="0"/>
                </a:xfrm>
                <a:prstGeom prst="straightConnector1">
                  <a:avLst/>
                </a:prstGeom>
                <a:ln>
                  <a:solidFill>
                    <a:srgbClr val="C95001"/>
                  </a:solidFill>
                </a:ln>
              </p:spPr>
              <p:style>
                <a:lnRef idx="1">
                  <a:schemeClr val="accent1"/>
                </a:lnRef>
                <a:fillRef idx="0">
                  <a:schemeClr val="accent1"/>
                </a:fillRef>
                <a:effectRef idx="0">
                  <a:schemeClr val="accent1"/>
                </a:effectRef>
                <a:fontRef idx="minor">
                  <a:schemeClr val="tx1"/>
                </a:fontRef>
              </p:style>
            </p:cxnSp>
            <p:sp>
              <p:nvSpPr>
                <p:cNvPr id="58" name="Title 1">
                  <a:extLst>
                    <a:ext uri="{FF2B5EF4-FFF2-40B4-BE49-F238E27FC236}">
                      <a16:creationId xmlns:a16="http://schemas.microsoft.com/office/drawing/2014/main" id="{495F2FF2-10B6-4633-8C09-17F87955D2EA}"/>
                    </a:ext>
                  </a:extLst>
                </p:cNvPr>
                <p:cNvSpPr txBox="1">
                  <a:spLocks/>
                </p:cNvSpPr>
                <p:nvPr/>
              </p:nvSpPr>
              <p:spPr bwMode="auto">
                <a:xfrm>
                  <a:off x="2428070" y="1711720"/>
                  <a:ext cx="457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lang="x-none" sz="2041" b="0" baseline="0">
                      <a:solidFill>
                        <a:srgbClr val="28807C"/>
                      </a:solidFill>
                      <a:latin typeface="+mj-lt"/>
                      <a:ea typeface="+mj-ea"/>
                      <a:cs typeface="+mj-cs"/>
                    </a:defRPr>
                  </a:lvl1pPr>
                  <a:lvl2pPr algn="l" defTabSz="913526" rtl="0" eaLnBrk="1" fontAlgn="base" hangingPunct="1">
                    <a:spcBef>
                      <a:spcPct val="0"/>
                    </a:spcBef>
                    <a:spcAft>
                      <a:spcPct val="0"/>
                    </a:spcAft>
                    <a:defRPr lang="x-none" sz="1939" b="1">
                      <a:solidFill>
                        <a:schemeClr val="tx2"/>
                      </a:solidFill>
                      <a:latin typeface="Arial" charset="0"/>
                    </a:defRPr>
                  </a:lvl2pPr>
                  <a:lvl3pPr algn="l" defTabSz="913526" rtl="0" eaLnBrk="1" fontAlgn="base" hangingPunct="1">
                    <a:spcBef>
                      <a:spcPct val="0"/>
                    </a:spcBef>
                    <a:spcAft>
                      <a:spcPct val="0"/>
                    </a:spcAft>
                    <a:defRPr lang="x-none" sz="1939" b="1">
                      <a:solidFill>
                        <a:schemeClr val="tx2"/>
                      </a:solidFill>
                      <a:latin typeface="Arial" charset="0"/>
                    </a:defRPr>
                  </a:lvl3pPr>
                  <a:lvl4pPr algn="l" defTabSz="913526" rtl="0" eaLnBrk="1" fontAlgn="base" hangingPunct="1">
                    <a:spcBef>
                      <a:spcPct val="0"/>
                    </a:spcBef>
                    <a:spcAft>
                      <a:spcPct val="0"/>
                    </a:spcAft>
                    <a:defRPr lang="x-none" sz="1939" b="1">
                      <a:solidFill>
                        <a:schemeClr val="tx2"/>
                      </a:solidFill>
                      <a:latin typeface="Arial" charset="0"/>
                    </a:defRPr>
                  </a:lvl4pPr>
                  <a:lvl5pPr algn="l" defTabSz="913526" rtl="0" eaLnBrk="1" fontAlgn="base" hangingPunct="1">
                    <a:spcBef>
                      <a:spcPct val="0"/>
                    </a:spcBef>
                    <a:spcAft>
                      <a:spcPct val="0"/>
                    </a:spcAft>
                    <a:defRPr lang="x-none" sz="1939" b="1">
                      <a:solidFill>
                        <a:schemeClr val="tx2"/>
                      </a:solidFill>
                      <a:latin typeface="Arial" charset="0"/>
                    </a:defRPr>
                  </a:lvl5pPr>
                  <a:lvl6pPr marL="466481" algn="l" defTabSz="913526" rtl="0" eaLnBrk="1" fontAlgn="base" hangingPunct="1">
                    <a:spcBef>
                      <a:spcPct val="0"/>
                    </a:spcBef>
                    <a:spcAft>
                      <a:spcPct val="0"/>
                    </a:spcAft>
                    <a:defRPr lang="x-none" sz="1939" b="1">
                      <a:solidFill>
                        <a:schemeClr val="tx2"/>
                      </a:solidFill>
                      <a:latin typeface="Arial" charset="0"/>
                    </a:defRPr>
                  </a:lvl6pPr>
                  <a:lvl7pPr marL="932962" algn="l" defTabSz="913526" rtl="0" eaLnBrk="1" fontAlgn="base" hangingPunct="1">
                    <a:spcBef>
                      <a:spcPct val="0"/>
                    </a:spcBef>
                    <a:spcAft>
                      <a:spcPct val="0"/>
                    </a:spcAft>
                    <a:defRPr lang="x-none" sz="1939" b="1">
                      <a:solidFill>
                        <a:schemeClr val="tx2"/>
                      </a:solidFill>
                      <a:latin typeface="Arial" charset="0"/>
                    </a:defRPr>
                  </a:lvl7pPr>
                  <a:lvl8pPr marL="1399443" algn="l" defTabSz="913526" rtl="0" eaLnBrk="1" fontAlgn="base" hangingPunct="1">
                    <a:spcBef>
                      <a:spcPct val="0"/>
                    </a:spcBef>
                    <a:spcAft>
                      <a:spcPct val="0"/>
                    </a:spcAft>
                    <a:defRPr lang="x-none" sz="1939" b="1">
                      <a:solidFill>
                        <a:schemeClr val="tx2"/>
                      </a:solidFill>
                      <a:latin typeface="Arial" charset="0"/>
                    </a:defRPr>
                  </a:lvl8pPr>
                  <a:lvl9pPr marL="1865925" algn="l" defTabSz="913526" rtl="0" eaLnBrk="1" fontAlgn="base" hangingPunct="1">
                    <a:spcBef>
                      <a:spcPct val="0"/>
                    </a:spcBef>
                    <a:spcAft>
                      <a:spcPct val="0"/>
                    </a:spcAft>
                    <a:defRPr lang="x-none" sz="1939" b="1">
                      <a:solidFill>
                        <a:schemeClr val="tx2"/>
                      </a:solidFill>
                      <a:latin typeface="Arial" charset="0"/>
                    </a:defRPr>
                  </a:lvl9pPr>
                </a:lstStyle>
                <a:p>
                  <a:pPr algn="ctr">
                    <a:tabLst>
                      <a:tab pos="274638" algn="l"/>
                    </a:tabLst>
                  </a:pPr>
                  <a:r>
                    <a:rPr lang="en-US" sz="1400" kern="0">
                      <a:solidFill>
                        <a:schemeClr val="tx1"/>
                      </a:solidFill>
                      <a:latin typeface="Arial" panose="020B0604020202020204" pitchFamily="34" charset="0"/>
                      <a:cs typeface="Arial" panose="020B0604020202020204" pitchFamily="34" charset="0"/>
                    </a:rPr>
                    <a:t>12</a:t>
                  </a:r>
                </a:p>
              </p:txBody>
            </p:sp>
            <p:sp>
              <p:nvSpPr>
                <p:cNvPr id="62" name="Title 1">
                  <a:extLst>
                    <a:ext uri="{FF2B5EF4-FFF2-40B4-BE49-F238E27FC236}">
                      <a16:creationId xmlns:a16="http://schemas.microsoft.com/office/drawing/2014/main" id="{9B78FE95-CAAC-4E4C-91BC-A166329DFCB6}"/>
                    </a:ext>
                  </a:extLst>
                </p:cNvPr>
                <p:cNvSpPr txBox="1">
                  <a:spLocks/>
                </p:cNvSpPr>
                <p:nvPr/>
              </p:nvSpPr>
              <p:spPr bwMode="auto">
                <a:xfrm>
                  <a:off x="2428070" y="2103166"/>
                  <a:ext cx="457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lang="x-none" sz="2041" b="0" baseline="0">
                      <a:solidFill>
                        <a:srgbClr val="28807C"/>
                      </a:solidFill>
                      <a:latin typeface="+mj-lt"/>
                      <a:ea typeface="+mj-ea"/>
                      <a:cs typeface="+mj-cs"/>
                    </a:defRPr>
                  </a:lvl1pPr>
                  <a:lvl2pPr algn="l" defTabSz="913526" rtl="0" eaLnBrk="1" fontAlgn="base" hangingPunct="1">
                    <a:spcBef>
                      <a:spcPct val="0"/>
                    </a:spcBef>
                    <a:spcAft>
                      <a:spcPct val="0"/>
                    </a:spcAft>
                    <a:defRPr lang="x-none" sz="1939" b="1">
                      <a:solidFill>
                        <a:schemeClr val="tx2"/>
                      </a:solidFill>
                      <a:latin typeface="Arial" charset="0"/>
                    </a:defRPr>
                  </a:lvl2pPr>
                  <a:lvl3pPr algn="l" defTabSz="913526" rtl="0" eaLnBrk="1" fontAlgn="base" hangingPunct="1">
                    <a:spcBef>
                      <a:spcPct val="0"/>
                    </a:spcBef>
                    <a:spcAft>
                      <a:spcPct val="0"/>
                    </a:spcAft>
                    <a:defRPr lang="x-none" sz="1939" b="1">
                      <a:solidFill>
                        <a:schemeClr val="tx2"/>
                      </a:solidFill>
                      <a:latin typeface="Arial" charset="0"/>
                    </a:defRPr>
                  </a:lvl3pPr>
                  <a:lvl4pPr algn="l" defTabSz="913526" rtl="0" eaLnBrk="1" fontAlgn="base" hangingPunct="1">
                    <a:spcBef>
                      <a:spcPct val="0"/>
                    </a:spcBef>
                    <a:spcAft>
                      <a:spcPct val="0"/>
                    </a:spcAft>
                    <a:defRPr lang="x-none" sz="1939" b="1">
                      <a:solidFill>
                        <a:schemeClr val="tx2"/>
                      </a:solidFill>
                      <a:latin typeface="Arial" charset="0"/>
                    </a:defRPr>
                  </a:lvl4pPr>
                  <a:lvl5pPr algn="l" defTabSz="913526" rtl="0" eaLnBrk="1" fontAlgn="base" hangingPunct="1">
                    <a:spcBef>
                      <a:spcPct val="0"/>
                    </a:spcBef>
                    <a:spcAft>
                      <a:spcPct val="0"/>
                    </a:spcAft>
                    <a:defRPr lang="x-none" sz="1939" b="1">
                      <a:solidFill>
                        <a:schemeClr val="tx2"/>
                      </a:solidFill>
                      <a:latin typeface="Arial" charset="0"/>
                    </a:defRPr>
                  </a:lvl5pPr>
                  <a:lvl6pPr marL="466481" algn="l" defTabSz="913526" rtl="0" eaLnBrk="1" fontAlgn="base" hangingPunct="1">
                    <a:spcBef>
                      <a:spcPct val="0"/>
                    </a:spcBef>
                    <a:spcAft>
                      <a:spcPct val="0"/>
                    </a:spcAft>
                    <a:defRPr lang="x-none" sz="1939" b="1">
                      <a:solidFill>
                        <a:schemeClr val="tx2"/>
                      </a:solidFill>
                      <a:latin typeface="Arial" charset="0"/>
                    </a:defRPr>
                  </a:lvl6pPr>
                  <a:lvl7pPr marL="932962" algn="l" defTabSz="913526" rtl="0" eaLnBrk="1" fontAlgn="base" hangingPunct="1">
                    <a:spcBef>
                      <a:spcPct val="0"/>
                    </a:spcBef>
                    <a:spcAft>
                      <a:spcPct val="0"/>
                    </a:spcAft>
                    <a:defRPr lang="x-none" sz="1939" b="1">
                      <a:solidFill>
                        <a:schemeClr val="tx2"/>
                      </a:solidFill>
                      <a:latin typeface="Arial" charset="0"/>
                    </a:defRPr>
                  </a:lvl7pPr>
                  <a:lvl8pPr marL="1399443" algn="l" defTabSz="913526" rtl="0" eaLnBrk="1" fontAlgn="base" hangingPunct="1">
                    <a:spcBef>
                      <a:spcPct val="0"/>
                    </a:spcBef>
                    <a:spcAft>
                      <a:spcPct val="0"/>
                    </a:spcAft>
                    <a:defRPr lang="x-none" sz="1939" b="1">
                      <a:solidFill>
                        <a:schemeClr val="tx2"/>
                      </a:solidFill>
                      <a:latin typeface="Arial" charset="0"/>
                    </a:defRPr>
                  </a:lvl8pPr>
                  <a:lvl9pPr marL="1865925" algn="l" defTabSz="913526" rtl="0" eaLnBrk="1" fontAlgn="base" hangingPunct="1">
                    <a:spcBef>
                      <a:spcPct val="0"/>
                    </a:spcBef>
                    <a:spcAft>
                      <a:spcPct val="0"/>
                    </a:spcAft>
                    <a:defRPr lang="x-none" sz="1939" b="1">
                      <a:solidFill>
                        <a:schemeClr val="tx2"/>
                      </a:solidFill>
                      <a:latin typeface="Arial" charset="0"/>
                    </a:defRPr>
                  </a:lvl9pPr>
                </a:lstStyle>
                <a:p>
                  <a:pPr algn="ctr">
                    <a:tabLst>
                      <a:tab pos="274638" algn="l"/>
                    </a:tabLst>
                  </a:pPr>
                  <a:r>
                    <a:rPr lang="en-US" sz="1400" kern="0">
                      <a:solidFill>
                        <a:schemeClr val="tx1"/>
                      </a:solidFill>
                      <a:latin typeface="Arial" panose="020B0604020202020204" pitchFamily="34" charset="0"/>
                      <a:cs typeface="Arial" panose="020B0604020202020204" pitchFamily="34" charset="0"/>
                    </a:rPr>
                    <a:t>13</a:t>
                  </a:r>
                </a:p>
              </p:txBody>
            </p:sp>
            <p:sp>
              <p:nvSpPr>
                <p:cNvPr id="66" name="Title 1">
                  <a:extLst>
                    <a:ext uri="{FF2B5EF4-FFF2-40B4-BE49-F238E27FC236}">
                      <a16:creationId xmlns:a16="http://schemas.microsoft.com/office/drawing/2014/main" id="{59FC8BE1-954B-430C-80BD-48FC949661A9}"/>
                    </a:ext>
                  </a:extLst>
                </p:cNvPr>
                <p:cNvSpPr txBox="1">
                  <a:spLocks/>
                </p:cNvSpPr>
                <p:nvPr/>
              </p:nvSpPr>
              <p:spPr bwMode="auto">
                <a:xfrm>
                  <a:off x="2428070" y="2494612"/>
                  <a:ext cx="457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lang="x-none" sz="2041" b="0" baseline="0">
                      <a:solidFill>
                        <a:srgbClr val="28807C"/>
                      </a:solidFill>
                      <a:latin typeface="+mj-lt"/>
                      <a:ea typeface="+mj-ea"/>
                      <a:cs typeface="+mj-cs"/>
                    </a:defRPr>
                  </a:lvl1pPr>
                  <a:lvl2pPr algn="l" defTabSz="913526" rtl="0" eaLnBrk="1" fontAlgn="base" hangingPunct="1">
                    <a:spcBef>
                      <a:spcPct val="0"/>
                    </a:spcBef>
                    <a:spcAft>
                      <a:spcPct val="0"/>
                    </a:spcAft>
                    <a:defRPr lang="x-none" sz="1939" b="1">
                      <a:solidFill>
                        <a:schemeClr val="tx2"/>
                      </a:solidFill>
                      <a:latin typeface="Arial" charset="0"/>
                    </a:defRPr>
                  </a:lvl2pPr>
                  <a:lvl3pPr algn="l" defTabSz="913526" rtl="0" eaLnBrk="1" fontAlgn="base" hangingPunct="1">
                    <a:spcBef>
                      <a:spcPct val="0"/>
                    </a:spcBef>
                    <a:spcAft>
                      <a:spcPct val="0"/>
                    </a:spcAft>
                    <a:defRPr lang="x-none" sz="1939" b="1">
                      <a:solidFill>
                        <a:schemeClr val="tx2"/>
                      </a:solidFill>
                      <a:latin typeface="Arial" charset="0"/>
                    </a:defRPr>
                  </a:lvl3pPr>
                  <a:lvl4pPr algn="l" defTabSz="913526" rtl="0" eaLnBrk="1" fontAlgn="base" hangingPunct="1">
                    <a:spcBef>
                      <a:spcPct val="0"/>
                    </a:spcBef>
                    <a:spcAft>
                      <a:spcPct val="0"/>
                    </a:spcAft>
                    <a:defRPr lang="x-none" sz="1939" b="1">
                      <a:solidFill>
                        <a:schemeClr val="tx2"/>
                      </a:solidFill>
                      <a:latin typeface="Arial" charset="0"/>
                    </a:defRPr>
                  </a:lvl4pPr>
                  <a:lvl5pPr algn="l" defTabSz="913526" rtl="0" eaLnBrk="1" fontAlgn="base" hangingPunct="1">
                    <a:spcBef>
                      <a:spcPct val="0"/>
                    </a:spcBef>
                    <a:spcAft>
                      <a:spcPct val="0"/>
                    </a:spcAft>
                    <a:defRPr lang="x-none" sz="1939" b="1">
                      <a:solidFill>
                        <a:schemeClr val="tx2"/>
                      </a:solidFill>
                      <a:latin typeface="Arial" charset="0"/>
                    </a:defRPr>
                  </a:lvl5pPr>
                  <a:lvl6pPr marL="466481" algn="l" defTabSz="913526" rtl="0" eaLnBrk="1" fontAlgn="base" hangingPunct="1">
                    <a:spcBef>
                      <a:spcPct val="0"/>
                    </a:spcBef>
                    <a:spcAft>
                      <a:spcPct val="0"/>
                    </a:spcAft>
                    <a:defRPr lang="x-none" sz="1939" b="1">
                      <a:solidFill>
                        <a:schemeClr val="tx2"/>
                      </a:solidFill>
                      <a:latin typeface="Arial" charset="0"/>
                    </a:defRPr>
                  </a:lvl6pPr>
                  <a:lvl7pPr marL="932962" algn="l" defTabSz="913526" rtl="0" eaLnBrk="1" fontAlgn="base" hangingPunct="1">
                    <a:spcBef>
                      <a:spcPct val="0"/>
                    </a:spcBef>
                    <a:spcAft>
                      <a:spcPct val="0"/>
                    </a:spcAft>
                    <a:defRPr lang="x-none" sz="1939" b="1">
                      <a:solidFill>
                        <a:schemeClr val="tx2"/>
                      </a:solidFill>
                      <a:latin typeface="Arial" charset="0"/>
                    </a:defRPr>
                  </a:lvl7pPr>
                  <a:lvl8pPr marL="1399443" algn="l" defTabSz="913526" rtl="0" eaLnBrk="1" fontAlgn="base" hangingPunct="1">
                    <a:spcBef>
                      <a:spcPct val="0"/>
                    </a:spcBef>
                    <a:spcAft>
                      <a:spcPct val="0"/>
                    </a:spcAft>
                    <a:defRPr lang="x-none" sz="1939" b="1">
                      <a:solidFill>
                        <a:schemeClr val="tx2"/>
                      </a:solidFill>
                      <a:latin typeface="Arial" charset="0"/>
                    </a:defRPr>
                  </a:lvl8pPr>
                  <a:lvl9pPr marL="1865925" algn="l" defTabSz="913526" rtl="0" eaLnBrk="1" fontAlgn="base" hangingPunct="1">
                    <a:spcBef>
                      <a:spcPct val="0"/>
                    </a:spcBef>
                    <a:spcAft>
                      <a:spcPct val="0"/>
                    </a:spcAft>
                    <a:defRPr lang="x-none" sz="1939" b="1">
                      <a:solidFill>
                        <a:schemeClr val="tx2"/>
                      </a:solidFill>
                      <a:latin typeface="Arial" charset="0"/>
                    </a:defRPr>
                  </a:lvl9pPr>
                </a:lstStyle>
                <a:p>
                  <a:pPr algn="ctr">
                    <a:tabLst>
                      <a:tab pos="274638" algn="l"/>
                    </a:tabLst>
                  </a:pPr>
                  <a:r>
                    <a:rPr lang="en-US" sz="1400" kern="0">
                      <a:solidFill>
                        <a:schemeClr val="tx1"/>
                      </a:solidFill>
                      <a:latin typeface="Arial" panose="020B0604020202020204" pitchFamily="34" charset="0"/>
                      <a:cs typeface="Arial" panose="020B0604020202020204" pitchFamily="34" charset="0"/>
                    </a:rPr>
                    <a:t>15</a:t>
                  </a:r>
                </a:p>
              </p:txBody>
            </p:sp>
            <p:sp>
              <p:nvSpPr>
                <p:cNvPr id="70" name="Title 1">
                  <a:extLst>
                    <a:ext uri="{FF2B5EF4-FFF2-40B4-BE49-F238E27FC236}">
                      <a16:creationId xmlns:a16="http://schemas.microsoft.com/office/drawing/2014/main" id="{0833D56A-3140-4F9C-BEB5-FD950649C7D2}"/>
                    </a:ext>
                  </a:extLst>
                </p:cNvPr>
                <p:cNvSpPr txBox="1">
                  <a:spLocks/>
                </p:cNvSpPr>
                <p:nvPr/>
              </p:nvSpPr>
              <p:spPr bwMode="auto">
                <a:xfrm>
                  <a:off x="2428070" y="2886058"/>
                  <a:ext cx="457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lang="x-none" sz="2041" b="0" baseline="0">
                      <a:solidFill>
                        <a:srgbClr val="28807C"/>
                      </a:solidFill>
                      <a:latin typeface="+mj-lt"/>
                      <a:ea typeface="+mj-ea"/>
                      <a:cs typeface="+mj-cs"/>
                    </a:defRPr>
                  </a:lvl1pPr>
                  <a:lvl2pPr algn="l" defTabSz="913526" rtl="0" eaLnBrk="1" fontAlgn="base" hangingPunct="1">
                    <a:spcBef>
                      <a:spcPct val="0"/>
                    </a:spcBef>
                    <a:spcAft>
                      <a:spcPct val="0"/>
                    </a:spcAft>
                    <a:defRPr lang="x-none" sz="1939" b="1">
                      <a:solidFill>
                        <a:schemeClr val="tx2"/>
                      </a:solidFill>
                      <a:latin typeface="Arial" charset="0"/>
                    </a:defRPr>
                  </a:lvl2pPr>
                  <a:lvl3pPr algn="l" defTabSz="913526" rtl="0" eaLnBrk="1" fontAlgn="base" hangingPunct="1">
                    <a:spcBef>
                      <a:spcPct val="0"/>
                    </a:spcBef>
                    <a:spcAft>
                      <a:spcPct val="0"/>
                    </a:spcAft>
                    <a:defRPr lang="x-none" sz="1939" b="1">
                      <a:solidFill>
                        <a:schemeClr val="tx2"/>
                      </a:solidFill>
                      <a:latin typeface="Arial" charset="0"/>
                    </a:defRPr>
                  </a:lvl3pPr>
                  <a:lvl4pPr algn="l" defTabSz="913526" rtl="0" eaLnBrk="1" fontAlgn="base" hangingPunct="1">
                    <a:spcBef>
                      <a:spcPct val="0"/>
                    </a:spcBef>
                    <a:spcAft>
                      <a:spcPct val="0"/>
                    </a:spcAft>
                    <a:defRPr lang="x-none" sz="1939" b="1">
                      <a:solidFill>
                        <a:schemeClr val="tx2"/>
                      </a:solidFill>
                      <a:latin typeface="Arial" charset="0"/>
                    </a:defRPr>
                  </a:lvl4pPr>
                  <a:lvl5pPr algn="l" defTabSz="913526" rtl="0" eaLnBrk="1" fontAlgn="base" hangingPunct="1">
                    <a:spcBef>
                      <a:spcPct val="0"/>
                    </a:spcBef>
                    <a:spcAft>
                      <a:spcPct val="0"/>
                    </a:spcAft>
                    <a:defRPr lang="x-none" sz="1939" b="1">
                      <a:solidFill>
                        <a:schemeClr val="tx2"/>
                      </a:solidFill>
                      <a:latin typeface="Arial" charset="0"/>
                    </a:defRPr>
                  </a:lvl5pPr>
                  <a:lvl6pPr marL="466481" algn="l" defTabSz="913526" rtl="0" eaLnBrk="1" fontAlgn="base" hangingPunct="1">
                    <a:spcBef>
                      <a:spcPct val="0"/>
                    </a:spcBef>
                    <a:spcAft>
                      <a:spcPct val="0"/>
                    </a:spcAft>
                    <a:defRPr lang="x-none" sz="1939" b="1">
                      <a:solidFill>
                        <a:schemeClr val="tx2"/>
                      </a:solidFill>
                      <a:latin typeface="Arial" charset="0"/>
                    </a:defRPr>
                  </a:lvl6pPr>
                  <a:lvl7pPr marL="932962" algn="l" defTabSz="913526" rtl="0" eaLnBrk="1" fontAlgn="base" hangingPunct="1">
                    <a:spcBef>
                      <a:spcPct val="0"/>
                    </a:spcBef>
                    <a:spcAft>
                      <a:spcPct val="0"/>
                    </a:spcAft>
                    <a:defRPr lang="x-none" sz="1939" b="1">
                      <a:solidFill>
                        <a:schemeClr val="tx2"/>
                      </a:solidFill>
                      <a:latin typeface="Arial" charset="0"/>
                    </a:defRPr>
                  </a:lvl7pPr>
                  <a:lvl8pPr marL="1399443" algn="l" defTabSz="913526" rtl="0" eaLnBrk="1" fontAlgn="base" hangingPunct="1">
                    <a:spcBef>
                      <a:spcPct val="0"/>
                    </a:spcBef>
                    <a:spcAft>
                      <a:spcPct val="0"/>
                    </a:spcAft>
                    <a:defRPr lang="x-none" sz="1939" b="1">
                      <a:solidFill>
                        <a:schemeClr val="tx2"/>
                      </a:solidFill>
                      <a:latin typeface="Arial" charset="0"/>
                    </a:defRPr>
                  </a:lvl8pPr>
                  <a:lvl9pPr marL="1865925" algn="l" defTabSz="913526" rtl="0" eaLnBrk="1" fontAlgn="base" hangingPunct="1">
                    <a:spcBef>
                      <a:spcPct val="0"/>
                    </a:spcBef>
                    <a:spcAft>
                      <a:spcPct val="0"/>
                    </a:spcAft>
                    <a:defRPr lang="x-none" sz="1939" b="1">
                      <a:solidFill>
                        <a:schemeClr val="tx2"/>
                      </a:solidFill>
                      <a:latin typeface="Arial" charset="0"/>
                    </a:defRPr>
                  </a:lvl9pPr>
                </a:lstStyle>
                <a:p>
                  <a:pPr algn="ctr">
                    <a:tabLst>
                      <a:tab pos="274638" algn="l"/>
                    </a:tabLst>
                  </a:pPr>
                  <a:r>
                    <a:rPr lang="en-US" sz="1400" kern="0">
                      <a:solidFill>
                        <a:schemeClr val="tx1"/>
                      </a:solidFill>
                      <a:latin typeface="Arial" panose="020B0604020202020204" pitchFamily="34" charset="0"/>
                      <a:cs typeface="Arial" panose="020B0604020202020204" pitchFamily="34" charset="0"/>
                    </a:rPr>
                    <a:t>17</a:t>
                  </a:r>
                </a:p>
              </p:txBody>
            </p:sp>
            <p:sp>
              <p:nvSpPr>
                <p:cNvPr id="74" name="Title 1">
                  <a:extLst>
                    <a:ext uri="{FF2B5EF4-FFF2-40B4-BE49-F238E27FC236}">
                      <a16:creationId xmlns:a16="http://schemas.microsoft.com/office/drawing/2014/main" id="{211DED9D-DFE5-429D-8C6D-B5C4EC3CEF5F}"/>
                    </a:ext>
                  </a:extLst>
                </p:cNvPr>
                <p:cNvSpPr txBox="1">
                  <a:spLocks/>
                </p:cNvSpPr>
                <p:nvPr/>
              </p:nvSpPr>
              <p:spPr bwMode="auto">
                <a:xfrm>
                  <a:off x="2428070" y="3277504"/>
                  <a:ext cx="457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lang="x-none" sz="2041" b="0" baseline="0">
                      <a:solidFill>
                        <a:srgbClr val="28807C"/>
                      </a:solidFill>
                      <a:latin typeface="+mj-lt"/>
                      <a:ea typeface="+mj-ea"/>
                      <a:cs typeface="+mj-cs"/>
                    </a:defRPr>
                  </a:lvl1pPr>
                  <a:lvl2pPr algn="l" defTabSz="913526" rtl="0" eaLnBrk="1" fontAlgn="base" hangingPunct="1">
                    <a:spcBef>
                      <a:spcPct val="0"/>
                    </a:spcBef>
                    <a:spcAft>
                      <a:spcPct val="0"/>
                    </a:spcAft>
                    <a:defRPr lang="x-none" sz="1939" b="1">
                      <a:solidFill>
                        <a:schemeClr val="tx2"/>
                      </a:solidFill>
                      <a:latin typeface="Arial" charset="0"/>
                    </a:defRPr>
                  </a:lvl2pPr>
                  <a:lvl3pPr algn="l" defTabSz="913526" rtl="0" eaLnBrk="1" fontAlgn="base" hangingPunct="1">
                    <a:spcBef>
                      <a:spcPct val="0"/>
                    </a:spcBef>
                    <a:spcAft>
                      <a:spcPct val="0"/>
                    </a:spcAft>
                    <a:defRPr lang="x-none" sz="1939" b="1">
                      <a:solidFill>
                        <a:schemeClr val="tx2"/>
                      </a:solidFill>
                      <a:latin typeface="Arial" charset="0"/>
                    </a:defRPr>
                  </a:lvl3pPr>
                  <a:lvl4pPr algn="l" defTabSz="913526" rtl="0" eaLnBrk="1" fontAlgn="base" hangingPunct="1">
                    <a:spcBef>
                      <a:spcPct val="0"/>
                    </a:spcBef>
                    <a:spcAft>
                      <a:spcPct val="0"/>
                    </a:spcAft>
                    <a:defRPr lang="x-none" sz="1939" b="1">
                      <a:solidFill>
                        <a:schemeClr val="tx2"/>
                      </a:solidFill>
                      <a:latin typeface="Arial" charset="0"/>
                    </a:defRPr>
                  </a:lvl4pPr>
                  <a:lvl5pPr algn="l" defTabSz="913526" rtl="0" eaLnBrk="1" fontAlgn="base" hangingPunct="1">
                    <a:spcBef>
                      <a:spcPct val="0"/>
                    </a:spcBef>
                    <a:spcAft>
                      <a:spcPct val="0"/>
                    </a:spcAft>
                    <a:defRPr lang="x-none" sz="1939" b="1">
                      <a:solidFill>
                        <a:schemeClr val="tx2"/>
                      </a:solidFill>
                      <a:latin typeface="Arial" charset="0"/>
                    </a:defRPr>
                  </a:lvl5pPr>
                  <a:lvl6pPr marL="466481" algn="l" defTabSz="913526" rtl="0" eaLnBrk="1" fontAlgn="base" hangingPunct="1">
                    <a:spcBef>
                      <a:spcPct val="0"/>
                    </a:spcBef>
                    <a:spcAft>
                      <a:spcPct val="0"/>
                    </a:spcAft>
                    <a:defRPr lang="x-none" sz="1939" b="1">
                      <a:solidFill>
                        <a:schemeClr val="tx2"/>
                      </a:solidFill>
                      <a:latin typeface="Arial" charset="0"/>
                    </a:defRPr>
                  </a:lvl6pPr>
                  <a:lvl7pPr marL="932962" algn="l" defTabSz="913526" rtl="0" eaLnBrk="1" fontAlgn="base" hangingPunct="1">
                    <a:spcBef>
                      <a:spcPct val="0"/>
                    </a:spcBef>
                    <a:spcAft>
                      <a:spcPct val="0"/>
                    </a:spcAft>
                    <a:defRPr lang="x-none" sz="1939" b="1">
                      <a:solidFill>
                        <a:schemeClr val="tx2"/>
                      </a:solidFill>
                      <a:latin typeface="Arial" charset="0"/>
                    </a:defRPr>
                  </a:lvl7pPr>
                  <a:lvl8pPr marL="1399443" algn="l" defTabSz="913526" rtl="0" eaLnBrk="1" fontAlgn="base" hangingPunct="1">
                    <a:spcBef>
                      <a:spcPct val="0"/>
                    </a:spcBef>
                    <a:spcAft>
                      <a:spcPct val="0"/>
                    </a:spcAft>
                    <a:defRPr lang="x-none" sz="1939" b="1">
                      <a:solidFill>
                        <a:schemeClr val="tx2"/>
                      </a:solidFill>
                      <a:latin typeface="Arial" charset="0"/>
                    </a:defRPr>
                  </a:lvl8pPr>
                  <a:lvl9pPr marL="1865925" algn="l" defTabSz="913526" rtl="0" eaLnBrk="1" fontAlgn="base" hangingPunct="1">
                    <a:spcBef>
                      <a:spcPct val="0"/>
                    </a:spcBef>
                    <a:spcAft>
                      <a:spcPct val="0"/>
                    </a:spcAft>
                    <a:defRPr lang="x-none" sz="1939" b="1">
                      <a:solidFill>
                        <a:schemeClr val="tx2"/>
                      </a:solidFill>
                      <a:latin typeface="Arial" charset="0"/>
                    </a:defRPr>
                  </a:lvl9pPr>
                </a:lstStyle>
                <a:p>
                  <a:pPr algn="ctr">
                    <a:tabLst>
                      <a:tab pos="274638" algn="l"/>
                    </a:tabLst>
                  </a:pPr>
                  <a:r>
                    <a:rPr lang="en-US" sz="1400" kern="0">
                      <a:solidFill>
                        <a:schemeClr val="tx1"/>
                      </a:solidFill>
                      <a:latin typeface="Arial" panose="020B0604020202020204" pitchFamily="34" charset="0"/>
                      <a:cs typeface="Arial" panose="020B0604020202020204" pitchFamily="34" charset="0"/>
                    </a:rPr>
                    <a:t>23</a:t>
                  </a:r>
                </a:p>
              </p:txBody>
            </p:sp>
            <p:sp>
              <p:nvSpPr>
                <p:cNvPr id="78" name="Title 1">
                  <a:extLst>
                    <a:ext uri="{FF2B5EF4-FFF2-40B4-BE49-F238E27FC236}">
                      <a16:creationId xmlns:a16="http://schemas.microsoft.com/office/drawing/2014/main" id="{E758DAFF-5E6C-4656-9E67-629659AFC80A}"/>
                    </a:ext>
                  </a:extLst>
                </p:cNvPr>
                <p:cNvSpPr txBox="1">
                  <a:spLocks/>
                </p:cNvSpPr>
                <p:nvPr/>
              </p:nvSpPr>
              <p:spPr bwMode="auto">
                <a:xfrm>
                  <a:off x="2428070" y="3668950"/>
                  <a:ext cx="457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lang="x-none" sz="2041" b="0" baseline="0">
                      <a:solidFill>
                        <a:srgbClr val="28807C"/>
                      </a:solidFill>
                      <a:latin typeface="+mj-lt"/>
                      <a:ea typeface="+mj-ea"/>
                      <a:cs typeface="+mj-cs"/>
                    </a:defRPr>
                  </a:lvl1pPr>
                  <a:lvl2pPr algn="l" defTabSz="913526" rtl="0" eaLnBrk="1" fontAlgn="base" hangingPunct="1">
                    <a:spcBef>
                      <a:spcPct val="0"/>
                    </a:spcBef>
                    <a:spcAft>
                      <a:spcPct val="0"/>
                    </a:spcAft>
                    <a:defRPr lang="x-none" sz="1939" b="1">
                      <a:solidFill>
                        <a:schemeClr val="tx2"/>
                      </a:solidFill>
                      <a:latin typeface="Arial" charset="0"/>
                    </a:defRPr>
                  </a:lvl2pPr>
                  <a:lvl3pPr algn="l" defTabSz="913526" rtl="0" eaLnBrk="1" fontAlgn="base" hangingPunct="1">
                    <a:spcBef>
                      <a:spcPct val="0"/>
                    </a:spcBef>
                    <a:spcAft>
                      <a:spcPct val="0"/>
                    </a:spcAft>
                    <a:defRPr lang="x-none" sz="1939" b="1">
                      <a:solidFill>
                        <a:schemeClr val="tx2"/>
                      </a:solidFill>
                      <a:latin typeface="Arial" charset="0"/>
                    </a:defRPr>
                  </a:lvl3pPr>
                  <a:lvl4pPr algn="l" defTabSz="913526" rtl="0" eaLnBrk="1" fontAlgn="base" hangingPunct="1">
                    <a:spcBef>
                      <a:spcPct val="0"/>
                    </a:spcBef>
                    <a:spcAft>
                      <a:spcPct val="0"/>
                    </a:spcAft>
                    <a:defRPr lang="x-none" sz="1939" b="1">
                      <a:solidFill>
                        <a:schemeClr val="tx2"/>
                      </a:solidFill>
                      <a:latin typeface="Arial" charset="0"/>
                    </a:defRPr>
                  </a:lvl4pPr>
                  <a:lvl5pPr algn="l" defTabSz="913526" rtl="0" eaLnBrk="1" fontAlgn="base" hangingPunct="1">
                    <a:spcBef>
                      <a:spcPct val="0"/>
                    </a:spcBef>
                    <a:spcAft>
                      <a:spcPct val="0"/>
                    </a:spcAft>
                    <a:defRPr lang="x-none" sz="1939" b="1">
                      <a:solidFill>
                        <a:schemeClr val="tx2"/>
                      </a:solidFill>
                      <a:latin typeface="Arial" charset="0"/>
                    </a:defRPr>
                  </a:lvl5pPr>
                  <a:lvl6pPr marL="466481" algn="l" defTabSz="913526" rtl="0" eaLnBrk="1" fontAlgn="base" hangingPunct="1">
                    <a:spcBef>
                      <a:spcPct val="0"/>
                    </a:spcBef>
                    <a:spcAft>
                      <a:spcPct val="0"/>
                    </a:spcAft>
                    <a:defRPr lang="x-none" sz="1939" b="1">
                      <a:solidFill>
                        <a:schemeClr val="tx2"/>
                      </a:solidFill>
                      <a:latin typeface="Arial" charset="0"/>
                    </a:defRPr>
                  </a:lvl6pPr>
                  <a:lvl7pPr marL="932962" algn="l" defTabSz="913526" rtl="0" eaLnBrk="1" fontAlgn="base" hangingPunct="1">
                    <a:spcBef>
                      <a:spcPct val="0"/>
                    </a:spcBef>
                    <a:spcAft>
                      <a:spcPct val="0"/>
                    </a:spcAft>
                    <a:defRPr lang="x-none" sz="1939" b="1">
                      <a:solidFill>
                        <a:schemeClr val="tx2"/>
                      </a:solidFill>
                      <a:latin typeface="Arial" charset="0"/>
                    </a:defRPr>
                  </a:lvl7pPr>
                  <a:lvl8pPr marL="1399443" algn="l" defTabSz="913526" rtl="0" eaLnBrk="1" fontAlgn="base" hangingPunct="1">
                    <a:spcBef>
                      <a:spcPct val="0"/>
                    </a:spcBef>
                    <a:spcAft>
                      <a:spcPct val="0"/>
                    </a:spcAft>
                    <a:defRPr lang="x-none" sz="1939" b="1">
                      <a:solidFill>
                        <a:schemeClr val="tx2"/>
                      </a:solidFill>
                      <a:latin typeface="Arial" charset="0"/>
                    </a:defRPr>
                  </a:lvl8pPr>
                  <a:lvl9pPr marL="1865925" algn="l" defTabSz="913526" rtl="0" eaLnBrk="1" fontAlgn="base" hangingPunct="1">
                    <a:spcBef>
                      <a:spcPct val="0"/>
                    </a:spcBef>
                    <a:spcAft>
                      <a:spcPct val="0"/>
                    </a:spcAft>
                    <a:defRPr lang="x-none" sz="1939" b="1">
                      <a:solidFill>
                        <a:schemeClr val="tx2"/>
                      </a:solidFill>
                      <a:latin typeface="Arial" charset="0"/>
                    </a:defRPr>
                  </a:lvl9pPr>
                </a:lstStyle>
                <a:p>
                  <a:pPr algn="ctr">
                    <a:tabLst>
                      <a:tab pos="274638" algn="l"/>
                    </a:tabLst>
                  </a:pPr>
                  <a:r>
                    <a:rPr lang="en-US" sz="1400" kern="0">
                      <a:solidFill>
                        <a:schemeClr val="tx1"/>
                      </a:solidFill>
                      <a:latin typeface="Arial" panose="020B0604020202020204" pitchFamily="34" charset="0"/>
                      <a:cs typeface="Arial" panose="020B0604020202020204" pitchFamily="34" charset="0"/>
                    </a:rPr>
                    <a:t>36</a:t>
                  </a:r>
                </a:p>
              </p:txBody>
            </p:sp>
            <p:sp>
              <p:nvSpPr>
                <p:cNvPr id="82" name="Title 1">
                  <a:extLst>
                    <a:ext uri="{FF2B5EF4-FFF2-40B4-BE49-F238E27FC236}">
                      <a16:creationId xmlns:a16="http://schemas.microsoft.com/office/drawing/2014/main" id="{AB2CD0B6-B7A1-4257-973B-93065C4FB6FF}"/>
                    </a:ext>
                  </a:extLst>
                </p:cNvPr>
                <p:cNvSpPr txBox="1">
                  <a:spLocks/>
                </p:cNvSpPr>
                <p:nvPr/>
              </p:nvSpPr>
              <p:spPr bwMode="auto">
                <a:xfrm>
                  <a:off x="2428070" y="4060396"/>
                  <a:ext cx="457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lang="x-none" sz="2041" b="0" baseline="0">
                      <a:solidFill>
                        <a:srgbClr val="28807C"/>
                      </a:solidFill>
                      <a:latin typeface="+mj-lt"/>
                      <a:ea typeface="+mj-ea"/>
                      <a:cs typeface="+mj-cs"/>
                    </a:defRPr>
                  </a:lvl1pPr>
                  <a:lvl2pPr algn="l" defTabSz="913526" rtl="0" eaLnBrk="1" fontAlgn="base" hangingPunct="1">
                    <a:spcBef>
                      <a:spcPct val="0"/>
                    </a:spcBef>
                    <a:spcAft>
                      <a:spcPct val="0"/>
                    </a:spcAft>
                    <a:defRPr lang="x-none" sz="1939" b="1">
                      <a:solidFill>
                        <a:schemeClr val="tx2"/>
                      </a:solidFill>
                      <a:latin typeface="Arial" charset="0"/>
                    </a:defRPr>
                  </a:lvl2pPr>
                  <a:lvl3pPr algn="l" defTabSz="913526" rtl="0" eaLnBrk="1" fontAlgn="base" hangingPunct="1">
                    <a:spcBef>
                      <a:spcPct val="0"/>
                    </a:spcBef>
                    <a:spcAft>
                      <a:spcPct val="0"/>
                    </a:spcAft>
                    <a:defRPr lang="x-none" sz="1939" b="1">
                      <a:solidFill>
                        <a:schemeClr val="tx2"/>
                      </a:solidFill>
                      <a:latin typeface="Arial" charset="0"/>
                    </a:defRPr>
                  </a:lvl3pPr>
                  <a:lvl4pPr algn="l" defTabSz="913526" rtl="0" eaLnBrk="1" fontAlgn="base" hangingPunct="1">
                    <a:spcBef>
                      <a:spcPct val="0"/>
                    </a:spcBef>
                    <a:spcAft>
                      <a:spcPct val="0"/>
                    </a:spcAft>
                    <a:defRPr lang="x-none" sz="1939" b="1">
                      <a:solidFill>
                        <a:schemeClr val="tx2"/>
                      </a:solidFill>
                      <a:latin typeface="Arial" charset="0"/>
                    </a:defRPr>
                  </a:lvl4pPr>
                  <a:lvl5pPr algn="l" defTabSz="913526" rtl="0" eaLnBrk="1" fontAlgn="base" hangingPunct="1">
                    <a:spcBef>
                      <a:spcPct val="0"/>
                    </a:spcBef>
                    <a:spcAft>
                      <a:spcPct val="0"/>
                    </a:spcAft>
                    <a:defRPr lang="x-none" sz="1939" b="1">
                      <a:solidFill>
                        <a:schemeClr val="tx2"/>
                      </a:solidFill>
                      <a:latin typeface="Arial" charset="0"/>
                    </a:defRPr>
                  </a:lvl5pPr>
                  <a:lvl6pPr marL="466481" algn="l" defTabSz="913526" rtl="0" eaLnBrk="1" fontAlgn="base" hangingPunct="1">
                    <a:spcBef>
                      <a:spcPct val="0"/>
                    </a:spcBef>
                    <a:spcAft>
                      <a:spcPct val="0"/>
                    </a:spcAft>
                    <a:defRPr lang="x-none" sz="1939" b="1">
                      <a:solidFill>
                        <a:schemeClr val="tx2"/>
                      </a:solidFill>
                      <a:latin typeface="Arial" charset="0"/>
                    </a:defRPr>
                  </a:lvl6pPr>
                  <a:lvl7pPr marL="932962" algn="l" defTabSz="913526" rtl="0" eaLnBrk="1" fontAlgn="base" hangingPunct="1">
                    <a:spcBef>
                      <a:spcPct val="0"/>
                    </a:spcBef>
                    <a:spcAft>
                      <a:spcPct val="0"/>
                    </a:spcAft>
                    <a:defRPr lang="x-none" sz="1939" b="1">
                      <a:solidFill>
                        <a:schemeClr val="tx2"/>
                      </a:solidFill>
                      <a:latin typeface="Arial" charset="0"/>
                    </a:defRPr>
                  </a:lvl7pPr>
                  <a:lvl8pPr marL="1399443" algn="l" defTabSz="913526" rtl="0" eaLnBrk="1" fontAlgn="base" hangingPunct="1">
                    <a:spcBef>
                      <a:spcPct val="0"/>
                    </a:spcBef>
                    <a:spcAft>
                      <a:spcPct val="0"/>
                    </a:spcAft>
                    <a:defRPr lang="x-none" sz="1939" b="1">
                      <a:solidFill>
                        <a:schemeClr val="tx2"/>
                      </a:solidFill>
                      <a:latin typeface="Arial" charset="0"/>
                    </a:defRPr>
                  </a:lvl8pPr>
                  <a:lvl9pPr marL="1865925" algn="l" defTabSz="913526" rtl="0" eaLnBrk="1" fontAlgn="base" hangingPunct="1">
                    <a:spcBef>
                      <a:spcPct val="0"/>
                    </a:spcBef>
                    <a:spcAft>
                      <a:spcPct val="0"/>
                    </a:spcAft>
                    <a:defRPr lang="x-none" sz="1939" b="1">
                      <a:solidFill>
                        <a:schemeClr val="tx2"/>
                      </a:solidFill>
                      <a:latin typeface="Arial" charset="0"/>
                    </a:defRPr>
                  </a:lvl9pPr>
                </a:lstStyle>
                <a:p>
                  <a:pPr algn="ctr">
                    <a:tabLst>
                      <a:tab pos="274638" algn="l"/>
                    </a:tabLst>
                  </a:pPr>
                  <a:r>
                    <a:rPr lang="en-US" sz="1400" kern="0">
                      <a:solidFill>
                        <a:schemeClr val="tx1"/>
                      </a:solidFill>
                      <a:latin typeface="Arial" panose="020B0604020202020204" pitchFamily="34" charset="0"/>
                      <a:cs typeface="Arial" panose="020B0604020202020204" pitchFamily="34" charset="0"/>
                    </a:rPr>
                    <a:t>45</a:t>
                  </a:r>
                </a:p>
              </p:txBody>
            </p:sp>
            <p:sp>
              <p:nvSpPr>
                <p:cNvPr id="86" name="Title 1">
                  <a:extLst>
                    <a:ext uri="{FF2B5EF4-FFF2-40B4-BE49-F238E27FC236}">
                      <a16:creationId xmlns:a16="http://schemas.microsoft.com/office/drawing/2014/main" id="{632A7802-FC23-4B2F-89A7-39398E98A93A}"/>
                    </a:ext>
                  </a:extLst>
                </p:cNvPr>
                <p:cNvSpPr txBox="1">
                  <a:spLocks/>
                </p:cNvSpPr>
                <p:nvPr/>
              </p:nvSpPr>
              <p:spPr bwMode="auto">
                <a:xfrm>
                  <a:off x="2428070" y="4476972"/>
                  <a:ext cx="457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lang="x-none" sz="2041" b="0" baseline="0">
                      <a:solidFill>
                        <a:srgbClr val="28807C"/>
                      </a:solidFill>
                      <a:latin typeface="+mj-lt"/>
                      <a:ea typeface="+mj-ea"/>
                      <a:cs typeface="+mj-cs"/>
                    </a:defRPr>
                  </a:lvl1pPr>
                  <a:lvl2pPr algn="l" defTabSz="913526" rtl="0" eaLnBrk="1" fontAlgn="base" hangingPunct="1">
                    <a:spcBef>
                      <a:spcPct val="0"/>
                    </a:spcBef>
                    <a:spcAft>
                      <a:spcPct val="0"/>
                    </a:spcAft>
                    <a:defRPr lang="x-none" sz="1939" b="1">
                      <a:solidFill>
                        <a:schemeClr val="tx2"/>
                      </a:solidFill>
                      <a:latin typeface="Arial" charset="0"/>
                    </a:defRPr>
                  </a:lvl2pPr>
                  <a:lvl3pPr algn="l" defTabSz="913526" rtl="0" eaLnBrk="1" fontAlgn="base" hangingPunct="1">
                    <a:spcBef>
                      <a:spcPct val="0"/>
                    </a:spcBef>
                    <a:spcAft>
                      <a:spcPct val="0"/>
                    </a:spcAft>
                    <a:defRPr lang="x-none" sz="1939" b="1">
                      <a:solidFill>
                        <a:schemeClr val="tx2"/>
                      </a:solidFill>
                      <a:latin typeface="Arial" charset="0"/>
                    </a:defRPr>
                  </a:lvl3pPr>
                  <a:lvl4pPr algn="l" defTabSz="913526" rtl="0" eaLnBrk="1" fontAlgn="base" hangingPunct="1">
                    <a:spcBef>
                      <a:spcPct val="0"/>
                    </a:spcBef>
                    <a:spcAft>
                      <a:spcPct val="0"/>
                    </a:spcAft>
                    <a:defRPr lang="x-none" sz="1939" b="1">
                      <a:solidFill>
                        <a:schemeClr val="tx2"/>
                      </a:solidFill>
                      <a:latin typeface="Arial" charset="0"/>
                    </a:defRPr>
                  </a:lvl4pPr>
                  <a:lvl5pPr algn="l" defTabSz="913526" rtl="0" eaLnBrk="1" fontAlgn="base" hangingPunct="1">
                    <a:spcBef>
                      <a:spcPct val="0"/>
                    </a:spcBef>
                    <a:spcAft>
                      <a:spcPct val="0"/>
                    </a:spcAft>
                    <a:defRPr lang="x-none" sz="1939" b="1">
                      <a:solidFill>
                        <a:schemeClr val="tx2"/>
                      </a:solidFill>
                      <a:latin typeface="Arial" charset="0"/>
                    </a:defRPr>
                  </a:lvl5pPr>
                  <a:lvl6pPr marL="466481" algn="l" defTabSz="913526" rtl="0" eaLnBrk="1" fontAlgn="base" hangingPunct="1">
                    <a:spcBef>
                      <a:spcPct val="0"/>
                    </a:spcBef>
                    <a:spcAft>
                      <a:spcPct val="0"/>
                    </a:spcAft>
                    <a:defRPr lang="x-none" sz="1939" b="1">
                      <a:solidFill>
                        <a:schemeClr val="tx2"/>
                      </a:solidFill>
                      <a:latin typeface="Arial" charset="0"/>
                    </a:defRPr>
                  </a:lvl6pPr>
                  <a:lvl7pPr marL="932962" algn="l" defTabSz="913526" rtl="0" eaLnBrk="1" fontAlgn="base" hangingPunct="1">
                    <a:spcBef>
                      <a:spcPct val="0"/>
                    </a:spcBef>
                    <a:spcAft>
                      <a:spcPct val="0"/>
                    </a:spcAft>
                    <a:defRPr lang="x-none" sz="1939" b="1">
                      <a:solidFill>
                        <a:schemeClr val="tx2"/>
                      </a:solidFill>
                      <a:latin typeface="Arial" charset="0"/>
                    </a:defRPr>
                  </a:lvl7pPr>
                  <a:lvl8pPr marL="1399443" algn="l" defTabSz="913526" rtl="0" eaLnBrk="1" fontAlgn="base" hangingPunct="1">
                    <a:spcBef>
                      <a:spcPct val="0"/>
                    </a:spcBef>
                    <a:spcAft>
                      <a:spcPct val="0"/>
                    </a:spcAft>
                    <a:defRPr lang="x-none" sz="1939" b="1">
                      <a:solidFill>
                        <a:schemeClr val="tx2"/>
                      </a:solidFill>
                      <a:latin typeface="Arial" charset="0"/>
                    </a:defRPr>
                  </a:lvl8pPr>
                  <a:lvl9pPr marL="1865925" algn="l" defTabSz="913526" rtl="0" eaLnBrk="1" fontAlgn="base" hangingPunct="1">
                    <a:spcBef>
                      <a:spcPct val="0"/>
                    </a:spcBef>
                    <a:spcAft>
                      <a:spcPct val="0"/>
                    </a:spcAft>
                    <a:defRPr lang="x-none" sz="1939" b="1">
                      <a:solidFill>
                        <a:schemeClr val="tx2"/>
                      </a:solidFill>
                      <a:latin typeface="Arial" charset="0"/>
                    </a:defRPr>
                  </a:lvl9pPr>
                </a:lstStyle>
                <a:p>
                  <a:pPr algn="ctr">
                    <a:tabLst>
                      <a:tab pos="274638" algn="l"/>
                    </a:tabLst>
                  </a:pPr>
                  <a:r>
                    <a:rPr lang="en-US" sz="1400" kern="0">
                      <a:solidFill>
                        <a:schemeClr val="tx1"/>
                      </a:solidFill>
                      <a:latin typeface="Arial" panose="020B0604020202020204" pitchFamily="34" charset="0"/>
                      <a:cs typeface="Arial" panose="020B0604020202020204" pitchFamily="34" charset="0"/>
                    </a:rPr>
                    <a:t>49</a:t>
                  </a:r>
                </a:p>
              </p:txBody>
            </p:sp>
            <p:sp>
              <p:nvSpPr>
                <p:cNvPr id="90" name="Title 1">
                  <a:extLst>
                    <a:ext uri="{FF2B5EF4-FFF2-40B4-BE49-F238E27FC236}">
                      <a16:creationId xmlns:a16="http://schemas.microsoft.com/office/drawing/2014/main" id="{1737F45A-4F91-4FD2-8FE3-9402171F7430}"/>
                    </a:ext>
                  </a:extLst>
                </p:cNvPr>
                <p:cNvSpPr txBox="1">
                  <a:spLocks/>
                </p:cNvSpPr>
                <p:nvPr/>
              </p:nvSpPr>
              <p:spPr bwMode="auto">
                <a:xfrm>
                  <a:off x="2428070" y="4843288"/>
                  <a:ext cx="457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lang="x-none" sz="2041" b="0" baseline="0">
                      <a:solidFill>
                        <a:srgbClr val="28807C"/>
                      </a:solidFill>
                      <a:latin typeface="+mj-lt"/>
                      <a:ea typeface="+mj-ea"/>
                      <a:cs typeface="+mj-cs"/>
                    </a:defRPr>
                  </a:lvl1pPr>
                  <a:lvl2pPr algn="l" defTabSz="913526" rtl="0" eaLnBrk="1" fontAlgn="base" hangingPunct="1">
                    <a:spcBef>
                      <a:spcPct val="0"/>
                    </a:spcBef>
                    <a:spcAft>
                      <a:spcPct val="0"/>
                    </a:spcAft>
                    <a:defRPr lang="x-none" sz="1939" b="1">
                      <a:solidFill>
                        <a:schemeClr val="tx2"/>
                      </a:solidFill>
                      <a:latin typeface="Arial" charset="0"/>
                    </a:defRPr>
                  </a:lvl2pPr>
                  <a:lvl3pPr algn="l" defTabSz="913526" rtl="0" eaLnBrk="1" fontAlgn="base" hangingPunct="1">
                    <a:spcBef>
                      <a:spcPct val="0"/>
                    </a:spcBef>
                    <a:spcAft>
                      <a:spcPct val="0"/>
                    </a:spcAft>
                    <a:defRPr lang="x-none" sz="1939" b="1">
                      <a:solidFill>
                        <a:schemeClr val="tx2"/>
                      </a:solidFill>
                      <a:latin typeface="Arial" charset="0"/>
                    </a:defRPr>
                  </a:lvl3pPr>
                  <a:lvl4pPr algn="l" defTabSz="913526" rtl="0" eaLnBrk="1" fontAlgn="base" hangingPunct="1">
                    <a:spcBef>
                      <a:spcPct val="0"/>
                    </a:spcBef>
                    <a:spcAft>
                      <a:spcPct val="0"/>
                    </a:spcAft>
                    <a:defRPr lang="x-none" sz="1939" b="1">
                      <a:solidFill>
                        <a:schemeClr val="tx2"/>
                      </a:solidFill>
                      <a:latin typeface="Arial" charset="0"/>
                    </a:defRPr>
                  </a:lvl4pPr>
                  <a:lvl5pPr algn="l" defTabSz="913526" rtl="0" eaLnBrk="1" fontAlgn="base" hangingPunct="1">
                    <a:spcBef>
                      <a:spcPct val="0"/>
                    </a:spcBef>
                    <a:spcAft>
                      <a:spcPct val="0"/>
                    </a:spcAft>
                    <a:defRPr lang="x-none" sz="1939" b="1">
                      <a:solidFill>
                        <a:schemeClr val="tx2"/>
                      </a:solidFill>
                      <a:latin typeface="Arial" charset="0"/>
                    </a:defRPr>
                  </a:lvl5pPr>
                  <a:lvl6pPr marL="466481" algn="l" defTabSz="913526" rtl="0" eaLnBrk="1" fontAlgn="base" hangingPunct="1">
                    <a:spcBef>
                      <a:spcPct val="0"/>
                    </a:spcBef>
                    <a:spcAft>
                      <a:spcPct val="0"/>
                    </a:spcAft>
                    <a:defRPr lang="x-none" sz="1939" b="1">
                      <a:solidFill>
                        <a:schemeClr val="tx2"/>
                      </a:solidFill>
                      <a:latin typeface="Arial" charset="0"/>
                    </a:defRPr>
                  </a:lvl6pPr>
                  <a:lvl7pPr marL="932962" algn="l" defTabSz="913526" rtl="0" eaLnBrk="1" fontAlgn="base" hangingPunct="1">
                    <a:spcBef>
                      <a:spcPct val="0"/>
                    </a:spcBef>
                    <a:spcAft>
                      <a:spcPct val="0"/>
                    </a:spcAft>
                    <a:defRPr lang="x-none" sz="1939" b="1">
                      <a:solidFill>
                        <a:schemeClr val="tx2"/>
                      </a:solidFill>
                      <a:latin typeface="Arial" charset="0"/>
                    </a:defRPr>
                  </a:lvl7pPr>
                  <a:lvl8pPr marL="1399443" algn="l" defTabSz="913526" rtl="0" eaLnBrk="1" fontAlgn="base" hangingPunct="1">
                    <a:spcBef>
                      <a:spcPct val="0"/>
                    </a:spcBef>
                    <a:spcAft>
                      <a:spcPct val="0"/>
                    </a:spcAft>
                    <a:defRPr lang="x-none" sz="1939" b="1">
                      <a:solidFill>
                        <a:schemeClr val="tx2"/>
                      </a:solidFill>
                      <a:latin typeface="Arial" charset="0"/>
                    </a:defRPr>
                  </a:lvl8pPr>
                  <a:lvl9pPr marL="1865925" algn="l" defTabSz="913526" rtl="0" eaLnBrk="1" fontAlgn="base" hangingPunct="1">
                    <a:spcBef>
                      <a:spcPct val="0"/>
                    </a:spcBef>
                    <a:spcAft>
                      <a:spcPct val="0"/>
                    </a:spcAft>
                    <a:defRPr lang="x-none" sz="1939" b="1">
                      <a:solidFill>
                        <a:schemeClr val="tx2"/>
                      </a:solidFill>
                      <a:latin typeface="Arial" charset="0"/>
                    </a:defRPr>
                  </a:lvl9pPr>
                </a:lstStyle>
                <a:p>
                  <a:pPr algn="ctr">
                    <a:tabLst>
                      <a:tab pos="274638" algn="l"/>
                    </a:tabLst>
                  </a:pPr>
                  <a:r>
                    <a:rPr lang="en-US" sz="1400" kern="0">
                      <a:solidFill>
                        <a:schemeClr val="tx1"/>
                      </a:solidFill>
                      <a:latin typeface="Arial" panose="020B0604020202020204" pitchFamily="34" charset="0"/>
                      <a:cs typeface="Arial" panose="020B0604020202020204" pitchFamily="34" charset="0"/>
                    </a:rPr>
                    <a:t>50</a:t>
                  </a:r>
                </a:p>
              </p:txBody>
            </p:sp>
            <p:sp>
              <p:nvSpPr>
                <p:cNvPr id="94" name="Title 1">
                  <a:extLst>
                    <a:ext uri="{FF2B5EF4-FFF2-40B4-BE49-F238E27FC236}">
                      <a16:creationId xmlns:a16="http://schemas.microsoft.com/office/drawing/2014/main" id="{EED57D8C-42CD-447B-A30C-3B6E05CEFB08}"/>
                    </a:ext>
                  </a:extLst>
                </p:cNvPr>
                <p:cNvSpPr txBox="1">
                  <a:spLocks/>
                </p:cNvSpPr>
                <p:nvPr/>
              </p:nvSpPr>
              <p:spPr bwMode="auto">
                <a:xfrm>
                  <a:off x="2428070" y="5234734"/>
                  <a:ext cx="457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lang="x-none" sz="2041" b="0" baseline="0">
                      <a:solidFill>
                        <a:srgbClr val="28807C"/>
                      </a:solidFill>
                      <a:latin typeface="+mj-lt"/>
                      <a:ea typeface="+mj-ea"/>
                      <a:cs typeface="+mj-cs"/>
                    </a:defRPr>
                  </a:lvl1pPr>
                  <a:lvl2pPr algn="l" defTabSz="913526" rtl="0" eaLnBrk="1" fontAlgn="base" hangingPunct="1">
                    <a:spcBef>
                      <a:spcPct val="0"/>
                    </a:spcBef>
                    <a:spcAft>
                      <a:spcPct val="0"/>
                    </a:spcAft>
                    <a:defRPr lang="x-none" sz="1939" b="1">
                      <a:solidFill>
                        <a:schemeClr val="tx2"/>
                      </a:solidFill>
                      <a:latin typeface="Arial" charset="0"/>
                    </a:defRPr>
                  </a:lvl2pPr>
                  <a:lvl3pPr algn="l" defTabSz="913526" rtl="0" eaLnBrk="1" fontAlgn="base" hangingPunct="1">
                    <a:spcBef>
                      <a:spcPct val="0"/>
                    </a:spcBef>
                    <a:spcAft>
                      <a:spcPct val="0"/>
                    </a:spcAft>
                    <a:defRPr lang="x-none" sz="1939" b="1">
                      <a:solidFill>
                        <a:schemeClr val="tx2"/>
                      </a:solidFill>
                      <a:latin typeface="Arial" charset="0"/>
                    </a:defRPr>
                  </a:lvl3pPr>
                  <a:lvl4pPr algn="l" defTabSz="913526" rtl="0" eaLnBrk="1" fontAlgn="base" hangingPunct="1">
                    <a:spcBef>
                      <a:spcPct val="0"/>
                    </a:spcBef>
                    <a:spcAft>
                      <a:spcPct val="0"/>
                    </a:spcAft>
                    <a:defRPr lang="x-none" sz="1939" b="1">
                      <a:solidFill>
                        <a:schemeClr val="tx2"/>
                      </a:solidFill>
                      <a:latin typeface="Arial" charset="0"/>
                    </a:defRPr>
                  </a:lvl4pPr>
                  <a:lvl5pPr algn="l" defTabSz="913526" rtl="0" eaLnBrk="1" fontAlgn="base" hangingPunct="1">
                    <a:spcBef>
                      <a:spcPct val="0"/>
                    </a:spcBef>
                    <a:spcAft>
                      <a:spcPct val="0"/>
                    </a:spcAft>
                    <a:defRPr lang="x-none" sz="1939" b="1">
                      <a:solidFill>
                        <a:schemeClr val="tx2"/>
                      </a:solidFill>
                      <a:latin typeface="Arial" charset="0"/>
                    </a:defRPr>
                  </a:lvl5pPr>
                  <a:lvl6pPr marL="466481" algn="l" defTabSz="913526" rtl="0" eaLnBrk="1" fontAlgn="base" hangingPunct="1">
                    <a:spcBef>
                      <a:spcPct val="0"/>
                    </a:spcBef>
                    <a:spcAft>
                      <a:spcPct val="0"/>
                    </a:spcAft>
                    <a:defRPr lang="x-none" sz="1939" b="1">
                      <a:solidFill>
                        <a:schemeClr val="tx2"/>
                      </a:solidFill>
                      <a:latin typeface="Arial" charset="0"/>
                    </a:defRPr>
                  </a:lvl6pPr>
                  <a:lvl7pPr marL="932962" algn="l" defTabSz="913526" rtl="0" eaLnBrk="1" fontAlgn="base" hangingPunct="1">
                    <a:spcBef>
                      <a:spcPct val="0"/>
                    </a:spcBef>
                    <a:spcAft>
                      <a:spcPct val="0"/>
                    </a:spcAft>
                    <a:defRPr lang="x-none" sz="1939" b="1">
                      <a:solidFill>
                        <a:schemeClr val="tx2"/>
                      </a:solidFill>
                      <a:latin typeface="Arial" charset="0"/>
                    </a:defRPr>
                  </a:lvl7pPr>
                  <a:lvl8pPr marL="1399443" algn="l" defTabSz="913526" rtl="0" eaLnBrk="1" fontAlgn="base" hangingPunct="1">
                    <a:spcBef>
                      <a:spcPct val="0"/>
                    </a:spcBef>
                    <a:spcAft>
                      <a:spcPct val="0"/>
                    </a:spcAft>
                    <a:defRPr lang="x-none" sz="1939" b="1">
                      <a:solidFill>
                        <a:schemeClr val="tx2"/>
                      </a:solidFill>
                      <a:latin typeface="Arial" charset="0"/>
                    </a:defRPr>
                  </a:lvl8pPr>
                  <a:lvl9pPr marL="1865925" algn="l" defTabSz="913526" rtl="0" eaLnBrk="1" fontAlgn="base" hangingPunct="1">
                    <a:spcBef>
                      <a:spcPct val="0"/>
                    </a:spcBef>
                    <a:spcAft>
                      <a:spcPct val="0"/>
                    </a:spcAft>
                    <a:defRPr lang="x-none" sz="1939" b="1">
                      <a:solidFill>
                        <a:schemeClr val="tx2"/>
                      </a:solidFill>
                      <a:latin typeface="Arial" charset="0"/>
                    </a:defRPr>
                  </a:lvl9pPr>
                </a:lstStyle>
                <a:p>
                  <a:pPr algn="ctr">
                    <a:tabLst>
                      <a:tab pos="274638" algn="l"/>
                    </a:tabLst>
                  </a:pPr>
                  <a:r>
                    <a:rPr lang="en-US" sz="1400" kern="0">
                      <a:solidFill>
                        <a:schemeClr val="tx1"/>
                      </a:solidFill>
                      <a:latin typeface="Arial" panose="020B0604020202020204" pitchFamily="34" charset="0"/>
                      <a:cs typeface="Arial" panose="020B0604020202020204" pitchFamily="34" charset="0"/>
                    </a:rPr>
                    <a:t>53</a:t>
                  </a:r>
                </a:p>
              </p:txBody>
            </p:sp>
            <p:sp>
              <p:nvSpPr>
                <p:cNvPr id="98" name="Title 1">
                  <a:extLst>
                    <a:ext uri="{FF2B5EF4-FFF2-40B4-BE49-F238E27FC236}">
                      <a16:creationId xmlns:a16="http://schemas.microsoft.com/office/drawing/2014/main" id="{4D10B42E-B253-4325-80CD-B638D1314462}"/>
                    </a:ext>
                  </a:extLst>
                </p:cNvPr>
                <p:cNvSpPr txBox="1">
                  <a:spLocks/>
                </p:cNvSpPr>
                <p:nvPr/>
              </p:nvSpPr>
              <p:spPr bwMode="auto">
                <a:xfrm>
                  <a:off x="2428070" y="5626180"/>
                  <a:ext cx="457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lang="x-none" sz="2041" b="0" baseline="0">
                      <a:solidFill>
                        <a:srgbClr val="28807C"/>
                      </a:solidFill>
                      <a:latin typeface="+mj-lt"/>
                      <a:ea typeface="+mj-ea"/>
                      <a:cs typeface="+mj-cs"/>
                    </a:defRPr>
                  </a:lvl1pPr>
                  <a:lvl2pPr algn="l" defTabSz="913526" rtl="0" eaLnBrk="1" fontAlgn="base" hangingPunct="1">
                    <a:spcBef>
                      <a:spcPct val="0"/>
                    </a:spcBef>
                    <a:spcAft>
                      <a:spcPct val="0"/>
                    </a:spcAft>
                    <a:defRPr lang="x-none" sz="1939" b="1">
                      <a:solidFill>
                        <a:schemeClr val="tx2"/>
                      </a:solidFill>
                      <a:latin typeface="Arial" charset="0"/>
                    </a:defRPr>
                  </a:lvl2pPr>
                  <a:lvl3pPr algn="l" defTabSz="913526" rtl="0" eaLnBrk="1" fontAlgn="base" hangingPunct="1">
                    <a:spcBef>
                      <a:spcPct val="0"/>
                    </a:spcBef>
                    <a:spcAft>
                      <a:spcPct val="0"/>
                    </a:spcAft>
                    <a:defRPr lang="x-none" sz="1939" b="1">
                      <a:solidFill>
                        <a:schemeClr val="tx2"/>
                      </a:solidFill>
                      <a:latin typeface="Arial" charset="0"/>
                    </a:defRPr>
                  </a:lvl3pPr>
                  <a:lvl4pPr algn="l" defTabSz="913526" rtl="0" eaLnBrk="1" fontAlgn="base" hangingPunct="1">
                    <a:spcBef>
                      <a:spcPct val="0"/>
                    </a:spcBef>
                    <a:spcAft>
                      <a:spcPct val="0"/>
                    </a:spcAft>
                    <a:defRPr lang="x-none" sz="1939" b="1">
                      <a:solidFill>
                        <a:schemeClr val="tx2"/>
                      </a:solidFill>
                      <a:latin typeface="Arial" charset="0"/>
                    </a:defRPr>
                  </a:lvl4pPr>
                  <a:lvl5pPr algn="l" defTabSz="913526" rtl="0" eaLnBrk="1" fontAlgn="base" hangingPunct="1">
                    <a:spcBef>
                      <a:spcPct val="0"/>
                    </a:spcBef>
                    <a:spcAft>
                      <a:spcPct val="0"/>
                    </a:spcAft>
                    <a:defRPr lang="x-none" sz="1939" b="1">
                      <a:solidFill>
                        <a:schemeClr val="tx2"/>
                      </a:solidFill>
                      <a:latin typeface="Arial" charset="0"/>
                    </a:defRPr>
                  </a:lvl5pPr>
                  <a:lvl6pPr marL="466481" algn="l" defTabSz="913526" rtl="0" eaLnBrk="1" fontAlgn="base" hangingPunct="1">
                    <a:spcBef>
                      <a:spcPct val="0"/>
                    </a:spcBef>
                    <a:spcAft>
                      <a:spcPct val="0"/>
                    </a:spcAft>
                    <a:defRPr lang="x-none" sz="1939" b="1">
                      <a:solidFill>
                        <a:schemeClr val="tx2"/>
                      </a:solidFill>
                      <a:latin typeface="Arial" charset="0"/>
                    </a:defRPr>
                  </a:lvl6pPr>
                  <a:lvl7pPr marL="932962" algn="l" defTabSz="913526" rtl="0" eaLnBrk="1" fontAlgn="base" hangingPunct="1">
                    <a:spcBef>
                      <a:spcPct val="0"/>
                    </a:spcBef>
                    <a:spcAft>
                      <a:spcPct val="0"/>
                    </a:spcAft>
                    <a:defRPr lang="x-none" sz="1939" b="1">
                      <a:solidFill>
                        <a:schemeClr val="tx2"/>
                      </a:solidFill>
                      <a:latin typeface="Arial" charset="0"/>
                    </a:defRPr>
                  </a:lvl7pPr>
                  <a:lvl8pPr marL="1399443" algn="l" defTabSz="913526" rtl="0" eaLnBrk="1" fontAlgn="base" hangingPunct="1">
                    <a:spcBef>
                      <a:spcPct val="0"/>
                    </a:spcBef>
                    <a:spcAft>
                      <a:spcPct val="0"/>
                    </a:spcAft>
                    <a:defRPr lang="x-none" sz="1939" b="1">
                      <a:solidFill>
                        <a:schemeClr val="tx2"/>
                      </a:solidFill>
                      <a:latin typeface="Arial" charset="0"/>
                    </a:defRPr>
                  </a:lvl8pPr>
                  <a:lvl9pPr marL="1865925" algn="l" defTabSz="913526" rtl="0" eaLnBrk="1" fontAlgn="base" hangingPunct="1">
                    <a:spcBef>
                      <a:spcPct val="0"/>
                    </a:spcBef>
                    <a:spcAft>
                      <a:spcPct val="0"/>
                    </a:spcAft>
                    <a:defRPr lang="x-none" sz="1939" b="1">
                      <a:solidFill>
                        <a:schemeClr val="tx2"/>
                      </a:solidFill>
                      <a:latin typeface="Arial" charset="0"/>
                    </a:defRPr>
                  </a:lvl9pPr>
                </a:lstStyle>
                <a:p>
                  <a:pPr algn="ctr">
                    <a:tabLst>
                      <a:tab pos="274638" algn="l"/>
                    </a:tabLst>
                  </a:pPr>
                  <a:r>
                    <a:rPr lang="en-US" sz="1400" kern="0">
                      <a:solidFill>
                        <a:schemeClr val="tx1"/>
                      </a:solidFill>
                      <a:latin typeface="Arial" panose="020B0604020202020204" pitchFamily="34" charset="0"/>
                      <a:cs typeface="Arial" panose="020B0604020202020204" pitchFamily="34" charset="0"/>
                    </a:rPr>
                    <a:t>56</a:t>
                  </a:r>
                </a:p>
              </p:txBody>
            </p:sp>
            <p:sp>
              <p:nvSpPr>
                <p:cNvPr id="102" name="Title 1">
                  <a:extLst>
                    <a:ext uri="{FF2B5EF4-FFF2-40B4-BE49-F238E27FC236}">
                      <a16:creationId xmlns:a16="http://schemas.microsoft.com/office/drawing/2014/main" id="{D38415E9-D0D5-494A-A64F-9E77D5067033}"/>
                    </a:ext>
                  </a:extLst>
                </p:cNvPr>
                <p:cNvSpPr txBox="1">
                  <a:spLocks/>
                </p:cNvSpPr>
                <p:nvPr/>
              </p:nvSpPr>
              <p:spPr bwMode="auto">
                <a:xfrm>
                  <a:off x="2428070" y="6017626"/>
                  <a:ext cx="457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lang="x-none" sz="2041" b="0" baseline="0">
                      <a:solidFill>
                        <a:srgbClr val="28807C"/>
                      </a:solidFill>
                      <a:latin typeface="+mj-lt"/>
                      <a:ea typeface="+mj-ea"/>
                      <a:cs typeface="+mj-cs"/>
                    </a:defRPr>
                  </a:lvl1pPr>
                  <a:lvl2pPr algn="l" defTabSz="913526" rtl="0" eaLnBrk="1" fontAlgn="base" hangingPunct="1">
                    <a:spcBef>
                      <a:spcPct val="0"/>
                    </a:spcBef>
                    <a:spcAft>
                      <a:spcPct val="0"/>
                    </a:spcAft>
                    <a:defRPr lang="x-none" sz="1939" b="1">
                      <a:solidFill>
                        <a:schemeClr val="tx2"/>
                      </a:solidFill>
                      <a:latin typeface="Arial" charset="0"/>
                    </a:defRPr>
                  </a:lvl2pPr>
                  <a:lvl3pPr algn="l" defTabSz="913526" rtl="0" eaLnBrk="1" fontAlgn="base" hangingPunct="1">
                    <a:spcBef>
                      <a:spcPct val="0"/>
                    </a:spcBef>
                    <a:spcAft>
                      <a:spcPct val="0"/>
                    </a:spcAft>
                    <a:defRPr lang="x-none" sz="1939" b="1">
                      <a:solidFill>
                        <a:schemeClr val="tx2"/>
                      </a:solidFill>
                      <a:latin typeface="Arial" charset="0"/>
                    </a:defRPr>
                  </a:lvl3pPr>
                  <a:lvl4pPr algn="l" defTabSz="913526" rtl="0" eaLnBrk="1" fontAlgn="base" hangingPunct="1">
                    <a:spcBef>
                      <a:spcPct val="0"/>
                    </a:spcBef>
                    <a:spcAft>
                      <a:spcPct val="0"/>
                    </a:spcAft>
                    <a:defRPr lang="x-none" sz="1939" b="1">
                      <a:solidFill>
                        <a:schemeClr val="tx2"/>
                      </a:solidFill>
                      <a:latin typeface="Arial" charset="0"/>
                    </a:defRPr>
                  </a:lvl4pPr>
                  <a:lvl5pPr algn="l" defTabSz="913526" rtl="0" eaLnBrk="1" fontAlgn="base" hangingPunct="1">
                    <a:spcBef>
                      <a:spcPct val="0"/>
                    </a:spcBef>
                    <a:spcAft>
                      <a:spcPct val="0"/>
                    </a:spcAft>
                    <a:defRPr lang="x-none" sz="1939" b="1">
                      <a:solidFill>
                        <a:schemeClr val="tx2"/>
                      </a:solidFill>
                      <a:latin typeface="Arial" charset="0"/>
                    </a:defRPr>
                  </a:lvl5pPr>
                  <a:lvl6pPr marL="466481" algn="l" defTabSz="913526" rtl="0" eaLnBrk="1" fontAlgn="base" hangingPunct="1">
                    <a:spcBef>
                      <a:spcPct val="0"/>
                    </a:spcBef>
                    <a:spcAft>
                      <a:spcPct val="0"/>
                    </a:spcAft>
                    <a:defRPr lang="x-none" sz="1939" b="1">
                      <a:solidFill>
                        <a:schemeClr val="tx2"/>
                      </a:solidFill>
                      <a:latin typeface="Arial" charset="0"/>
                    </a:defRPr>
                  </a:lvl6pPr>
                  <a:lvl7pPr marL="932962" algn="l" defTabSz="913526" rtl="0" eaLnBrk="1" fontAlgn="base" hangingPunct="1">
                    <a:spcBef>
                      <a:spcPct val="0"/>
                    </a:spcBef>
                    <a:spcAft>
                      <a:spcPct val="0"/>
                    </a:spcAft>
                    <a:defRPr lang="x-none" sz="1939" b="1">
                      <a:solidFill>
                        <a:schemeClr val="tx2"/>
                      </a:solidFill>
                      <a:latin typeface="Arial" charset="0"/>
                    </a:defRPr>
                  </a:lvl7pPr>
                  <a:lvl8pPr marL="1399443" algn="l" defTabSz="913526" rtl="0" eaLnBrk="1" fontAlgn="base" hangingPunct="1">
                    <a:spcBef>
                      <a:spcPct val="0"/>
                    </a:spcBef>
                    <a:spcAft>
                      <a:spcPct val="0"/>
                    </a:spcAft>
                    <a:defRPr lang="x-none" sz="1939" b="1">
                      <a:solidFill>
                        <a:schemeClr val="tx2"/>
                      </a:solidFill>
                      <a:latin typeface="Arial" charset="0"/>
                    </a:defRPr>
                  </a:lvl8pPr>
                  <a:lvl9pPr marL="1865925" algn="l" defTabSz="913526" rtl="0" eaLnBrk="1" fontAlgn="base" hangingPunct="1">
                    <a:spcBef>
                      <a:spcPct val="0"/>
                    </a:spcBef>
                    <a:spcAft>
                      <a:spcPct val="0"/>
                    </a:spcAft>
                    <a:defRPr lang="x-none" sz="1939" b="1">
                      <a:solidFill>
                        <a:schemeClr val="tx2"/>
                      </a:solidFill>
                      <a:latin typeface="Arial" charset="0"/>
                    </a:defRPr>
                  </a:lvl9pPr>
                </a:lstStyle>
                <a:p>
                  <a:pPr algn="ctr">
                    <a:tabLst>
                      <a:tab pos="274638" algn="l"/>
                    </a:tabLst>
                  </a:pPr>
                  <a:r>
                    <a:rPr lang="en-US" sz="1400" kern="0">
                      <a:solidFill>
                        <a:schemeClr val="tx1"/>
                      </a:solidFill>
                      <a:latin typeface="Arial" panose="020B0604020202020204" pitchFamily="34" charset="0"/>
                      <a:cs typeface="Arial" panose="020B0604020202020204" pitchFamily="34" charset="0"/>
                    </a:rPr>
                    <a:t>59</a:t>
                  </a:r>
                </a:p>
              </p:txBody>
            </p:sp>
            <p:cxnSp>
              <p:nvCxnSpPr>
                <p:cNvPr id="51" name="Straight Arrow Connector 50">
                  <a:extLst>
                    <a:ext uri="{FF2B5EF4-FFF2-40B4-BE49-F238E27FC236}">
                      <a16:creationId xmlns:a16="http://schemas.microsoft.com/office/drawing/2014/main" id="{EC50CD61-12B7-4390-8F00-8AD8E59F9E22}"/>
                    </a:ext>
                  </a:extLst>
                </p:cNvPr>
                <p:cNvCxnSpPr/>
                <p:nvPr/>
              </p:nvCxnSpPr>
              <p:spPr>
                <a:xfrm>
                  <a:off x="3068150" y="1623718"/>
                  <a:ext cx="1828800" cy="0"/>
                </a:xfrm>
                <a:prstGeom prst="straightConnector1">
                  <a:avLst/>
                </a:prstGeom>
                <a:ln>
                  <a:solidFill>
                    <a:srgbClr val="C95001"/>
                  </a:solidFill>
                </a:ln>
              </p:spPr>
              <p:style>
                <a:lnRef idx="1">
                  <a:schemeClr val="accent1"/>
                </a:lnRef>
                <a:fillRef idx="0">
                  <a:schemeClr val="accent1"/>
                </a:fillRef>
                <a:effectRef idx="0">
                  <a:schemeClr val="accent1"/>
                </a:effectRef>
                <a:fontRef idx="minor">
                  <a:schemeClr val="tx1"/>
                </a:fontRef>
              </p:style>
            </p:cxnSp>
            <p:sp>
              <p:nvSpPr>
                <p:cNvPr id="57" name="Title 1">
                  <a:extLst>
                    <a:ext uri="{FF2B5EF4-FFF2-40B4-BE49-F238E27FC236}">
                      <a16:creationId xmlns:a16="http://schemas.microsoft.com/office/drawing/2014/main" id="{86214693-F1B6-4772-82ED-2871634E94E0}"/>
                    </a:ext>
                  </a:extLst>
                </p:cNvPr>
                <p:cNvSpPr txBox="1">
                  <a:spLocks/>
                </p:cNvSpPr>
                <p:nvPr/>
              </p:nvSpPr>
              <p:spPr bwMode="auto">
                <a:xfrm>
                  <a:off x="3089266" y="7008394"/>
                  <a:ext cx="18288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lang="x-none" sz="2041" b="0" baseline="0">
                      <a:solidFill>
                        <a:srgbClr val="28807C"/>
                      </a:solidFill>
                      <a:latin typeface="+mj-lt"/>
                      <a:ea typeface="+mj-ea"/>
                      <a:cs typeface="+mj-cs"/>
                    </a:defRPr>
                  </a:lvl1pPr>
                  <a:lvl2pPr algn="l" defTabSz="913526" rtl="0" eaLnBrk="1" fontAlgn="base" hangingPunct="1">
                    <a:spcBef>
                      <a:spcPct val="0"/>
                    </a:spcBef>
                    <a:spcAft>
                      <a:spcPct val="0"/>
                    </a:spcAft>
                    <a:defRPr lang="x-none" sz="1939" b="1">
                      <a:solidFill>
                        <a:schemeClr val="tx2"/>
                      </a:solidFill>
                      <a:latin typeface="Arial" charset="0"/>
                    </a:defRPr>
                  </a:lvl2pPr>
                  <a:lvl3pPr algn="l" defTabSz="913526" rtl="0" eaLnBrk="1" fontAlgn="base" hangingPunct="1">
                    <a:spcBef>
                      <a:spcPct val="0"/>
                    </a:spcBef>
                    <a:spcAft>
                      <a:spcPct val="0"/>
                    </a:spcAft>
                    <a:defRPr lang="x-none" sz="1939" b="1">
                      <a:solidFill>
                        <a:schemeClr val="tx2"/>
                      </a:solidFill>
                      <a:latin typeface="Arial" charset="0"/>
                    </a:defRPr>
                  </a:lvl3pPr>
                  <a:lvl4pPr algn="l" defTabSz="913526" rtl="0" eaLnBrk="1" fontAlgn="base" hangingPunct="1">
                    <a:spcBef>
                      <a:spcPct val="0"/>
                    </a:spcBef>
                    <a:spcAft>
                      <a:spcPct val="0"/>
                    </a:spcAft>
                    <a:defRPr lang="x-none" sz="1939" b="1">
                      <a:solidFill>
                        <a:schemeClr val="tx2"/>
                      </a:solidFill>
                      <a:latin typeface="Arial" charset="0"/>
                    </a:defRPr>
                  </a:lvl4pPr>
                  <a:lvl5pPr algn="l" defTabSz="913526" rtl="0" eaLnBrk="1" fontAlgn="base" hangingPunct="1">
                    <a:spcBef>
                      <a:spcPct val="0"/>
                    </a:spcBef>
                    <a:spcAft>
                      <a:spcPct val="0"/>
                    </a:spcAft>
                    <a:defRPr lang="x-none" sz="1939" b="1">
                      <a:solidFill>
                        <a:schemeClr val="tx2"/>
                      </a:solidFill>
                      <a:latin typeface="Arial" charset="0"/>
                    </a:defRPr>
                  </a:lvl5pPr>
                  <a:lvl6pPr marL="466481" algn="l" defTabSz="913526" rtl="0" eaLnBrk="1" fontAlgn="base" hangingPunct="1">
                    <a:spcBef>
                      <a:spcPct val="0"/>
                    </a:spcBef>
                    <a:spcAft>
                      <a:spcPct val="0"/>
                    </a:spcAft>
                    <a:defRPr lang="x-none" sz="1939" b="1">
                      <a:solidFill>
                        <a:schemeClr val="tx2"/>
                      </a:solidFill>
                      <a:latin typeface="Arial" charset="0"/>
                    </a:defRPr>
                  </a:lvl6pPr>
                  <a:lvl7pPr marL="932962" algn="l" defTabSz="913526" rtl="0" eaLnBrk="1" fontAlgn="base" hangingPunct="1">
                    <a:spcBef>
                      <a:spcPct val="0"/>
                    </a:spcBef>
                    <a:spcAft>
                      <a:spcPct val="0"/>
                    </a:spcAft>
                    <a:defRPr lang="x-none" sz="1939" b="1">
                      <a:solidFill>
                        <a:schemeClr val="tx2"/>
                      </a:solidFill>
                      <a:latin typeface="Arial" charset="0"/>
                    </a:defRPr>
                  </a:lvl7pPr>
                  <a:lvl8pPr marL="1399443" algn="l" defTabSz="913526" rtl="0" eaLnBrk="1" fontAlgn="base" hangingPunct="1">
                    <a:spcBef>
                      <a:spcPct val="0"/>
                    </a:spcBef>
                    <a:spcAft>
                      <a:spcPct val="0"/>
                    </a:spcAft>
                    <a:defRPr lang="x-none" sz="1939" b="1">
                      <a:solidFill>
                        <a:schemeClr val="tx2"/>
                      </a:solidFill>
                      <a:latin typeface="Arial" charset="0"/>
                    </a:defRPr>
                  </a:lvl8pPr>
                  <a:lvl9pPr marL="1865925" algn="l" defTabSz="913526" rtl="0" eaLnBrk="1" fontAlgn="base" hangingPunct="1">
                    <a:spcBef>
                      <a:spcPct val="0"/>
                    </a:spcBef>
                    <a:spcAft>
                      <a:spcPct val="0"/>
                    </a:spcAft>
                    <a:defRPr lang="x-none" sz="1939" b="1">
                      <a:solidFill>
                        <a:schemeClr val="tx2"/>
                      </a:solidFill>
                      <a:latin typeface="Arial" charset="0"/>
                    </a:defRPr>
                  </a:lvl9pPr>
                </a:lstStyle>
                <a:p>
                  <a:pPr>
                    <a:tabLst>
                      <a:tab pos="274638" algn="l"/>
                    </a:tabLst>
                  </a:pPr>
                  <a:r>
                    <a:rPr lang="en-US" sz="1400" kern="0">
                      <a:solidFill>
                        <a:schemeClr val="tx1"/>
                      </a:solidFill>
                      <a:latin typeface="Arial" panose="020B0604020202020204" pitchFamily="34" charset="0"/>
                      <a:cs typeface="Arial" panose="020B0604020202020204" pitchFamily="34" charset="0"/>
                    </a:rPr>
                    <a:t>Alger</a:t>
                  </a:r>
                </a:p>
              </p:txBody>
            </p:sp>
            <p:sp>
              <p:nvSpPr>
                <p:cNvPr id="61" name="Title 1">
                  <a:extLst>
                    <a:ext uri="{FF2B5EF4-FFF2-40B4-BE49-F238E27FC236}">
                      <a16:creationId xmlns:a16="http://schemas.microsoft.com/office/drawing/2014/main" id="{16A57AF0-BA2C-4BA1-9518-524CEC1E35BE}"/>
                    </a:ext>
                  </a:extLst>
                </p:cNvPr>
                <p:cNvSpPr txBox="1">
                  <a:spLocks/>
                </p:cNvSpPr>
                <p:nvPr/>
              </p:nvSpPr>
              <p:spPr bwMode="auto">
                <a:xfrm>
                  <a:off x="3073305" y="6333223"/>
                  <a:ext cx="18288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lang="x-none" sz="2041" b="0" baseline="0">
                      <a:solidFill>
                        <a:srgbClr val="28807C"/>
                      </a:solidFill>
                      <a:latin typeface="+mj-lt"/>
                      <a:ea typeface="+mj-ea"/>
                      <a:cs typeface="+mj-cs"/>
                    </a:defRPr>
                  </a:lvl1pPr>
                  <a:lvl2pPr algn="l" defTabSz="913526" rtl="0" eaLnBrk="1" fontAlgn="base" hangingPunct="1">
                    <a:spcBef>
                      <a:spcPct val="0"/>
                    </a:spcBef>
                    <a:spcAft>
                      <a:spcPct val="0"/>
                    </a:spcAft>
                    <a:defRPr lang="x-none" sz="1939" b="1">
                      <a:solidFill>
                        <a:schemeClr val="tx2"/>
                      </a:solidFill>
                      <a:latin typeface="Arial" charset="0"/>
                    </a:defRPr>
                  </a:lvl2pPr>
                  <a:lvl3pPr algn="l" defTabSz="913526" rtl="0" eaLnBrk="1" fontAlgn="base" hangingPunct="1">
                    <a:spcBef>
                      <a:spcPct val="0"/>
                    </a:spcBef>
                    <a:spcAft>
                      <a:spcPct val="0"/>
                    </a:spcAft>
                    <a:defRPr lang="x-none" sz="1939" b="1">
                      <a:solidFill>
                        <a:schemeClr val="tx2"/>
                      </a:solidFill>
                      <a:latin typeface="Arial" charset="0"/>
                    </a:defRPr>
                  </a:lvl3pPr>
                  <a:lvl4pPr algn="l" defTabSz="913526" rtl="0" eaLnBrk="1" fontAlgn="base" hangingPunct="1">
                    <a:spcBef>
                      <a:spcPct val="0"/>
                    </a:spcBef>
                    <a:spcAft>
                      <a:spcPct val="0"/>
                    </a:spcAft>
                    <a:defRPr lang="x-none" sz="1939" b="1">
                      <a:solidFill>
                        <a:schemeClr val="tx2"/>
                      </a:solidFill>
                      <a:latin typeface="Arial" charset="0"/>
                    </a:defRPr>
                  </a:lvl4pPr>
                  <a:lvl5pPr algn="l" defTabSz="913526" rtl="0" eaLnBrk="1" fontAlgn="base" hangingPunct="1">
                    <a:spcBef>
                      <a:spcPct val="0"/>
                    </a:spcBef>
                    <a:spcAft>
                      <a:spcPct val="0"/>
                    </a:spcAft>
                    <a:defRPr lang="x-none" sz="1939" b="1">
                      <a:solidFill>
                        <a:schemeClr val="tx2"/>
                      </a:solidFill>
                      <a:latin typeface="Arial" charset="0"/>
                    </a:defRPr>
                  </a:lvl5pPr>
                  <a:lvl6pPr marL="466481" algn="l" defTabSz="913526" rtl="0" eaLnBrk="1" fontAlgn="base" hangingPunct="1">
                    <a:spcBef>
                      <a:spcPct val="0"/>
                    </a:spcBef>
                    <a:spcAft>
                      <a:spcPct val="0"/>
                    </a:spcAft>
                    <a:defRPr lang="x-none" sz="1939" b="1">
                      <a:solidFill>
                        <a:schemeClr val="tx2"/>
                      </a:solidFill>
                      <a:latin typeface="Arial" charset="0"/>
                    </a:defRPr>
                  </a:lvl6pPr>
                  <a:lvl7pPr marL="932962" algn="l" defTabSz="913526" rtl="0" eaLnBrk="1" fontAlgn="base" hangingPunct="1">
                    <a:spcBef>
                      <a:spcPct val="0"/>
                    </a:spcBef>
                    <a:spcAft>
                      <a:spcPct val="0"/>
                    </a:spcAft>
                    <a:defRPr lang="x-none" sz="1939" b="1">
                      <a:solidFill>
                        <a:schemeClr val="tx2"/>
                      </a:solidFill>
                      <a:latin typeface="Arial" charset="0"/>
                    </a:defRPr>
                  </a:lvl7pPr>
                  <a:lvl8pPr marL="1399443" algn="l" defTabSz="913526" rtl="0" eaLnBrk="1" fontAlgn="base" hangingPunct="1">
                    <a:spcBef>
                      <a:spcPct val="0"/>
                    </a:spcBef>
                    <a:spcAft>
                      <a:spcPct val="0"/>
                    </a:spcAft>
                    <a:defRPr lang="x-none" sz="1939" b="1">
                      <a:solidFill>
                        <a:schemeClr val="tx2"/>
                      </a:solidFill>
                      <a:latin typeface="Arial" charset="0"/>
                    </a:defRPr>
                  </a:lvl8pPr>
                  <a:lvl9pPr marL="1865925" algn="l" defTabSz="913526" rtl="0" eaLnBrk="1" fontAlgn="base" hangingPunct="1">
                    <a:spcBef>
                      <a:spcPct val="0"/>
                    </a:spcBef>
                    <a:spcAft>
                      <a:spcPct val="0"/>
                    </a:spcAft>
                    <a:defRPr lang="x-none" sz="1939" b="1">
                      <a:solidFill>
                        <a:schemeClr val="tx2"/>
                      </a:solidFill>
                      <a:latin typeface="Arial" charset="0"/>
                    </a:defRPr>
                  </a:lvl9pPr>
                </a:lstStyle>
                <a:p>
                  <a:pPr>
                    <a:tabLst>
                      <a:tab pos="274638" algn="l"/>
                    </a:tabLst>
                  </a:pPr>
                  <a:r>
                    <a:rPr lang="en-US" sz="1400" kern="0">
                      <a:solidFill>
                        <a:schemeClr val="tx1"/>
                      </a:solidFill>
                      <a:latin typeface="Arial" panose="020B0604020202020204" pitchFamily="34" charset="0"/>
                      <a:cs typeface="Arial" panose="020B0604020202020204" pitchFamily="34" charset="0"/>
                    </a:rPr>
                    <a:t>Baraga</a:t>
                  </a:r>
                </a:p>
              </p:txBody>
            </p:sp>
            <p:sp>
              <p:nvSpPr>
                <p:cNvPr id="65" name="Title 1">
                  <a:extLst>
                    <a:ext uri="{FF2B5EF4-FFF2-40B4-BE49-F238E27FC236}">
                      <a16:creationId xmlns:a16="http://schemas.microsoft.com/office/drawing/2014/main" id="{349785EB-F0AF-49D3-96F1-426656ADCBEB}"/>
                    </a:ext>
                  </a:extLst>
                </p:cNvPr>
                <p:cNvSpPr txBox="1">
                  <a:spLocks/>
                </p:cNvSpPr>
                <p:nvPr/>
              </p:nvSpPr>
              <p:spPr bwMode="auto">
                <a:xfrm>
                  <a:off x="3076141" y="4845717"/>
                  <a:ext cx="18288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lang="x-none" sz="2041" b="0" baseline="0">
                      <a:solidFill>
                        <a:srgbClr val="28807C"/>
                      </a:solidFill>
                      <a:latin typeface="+mj-lt"/>
                      <a:ea typeface="+mj-ea"/>
                      <a:cs typeface="+mj-cs"/>
                    </a:defRPr>
                  </a:lvl1pPr>
                  <a:lvl2pPr algn="l" defTabSz="913526" rtl="0" eaLnBrk="1" fontAlgn="base" hangingPunct="1">
                    <a:spcBef>
                      <a:spcPct val="0"/>
                    </a:spcBef>
                    <a:spcAft>
                      <a:spcPct val="0"/>
                    </a:spcAft>
                    <a:defRPr lang="x-none" sz="1939" b="1">
                      <a:solidFill>
                        <a:schemeClr val="tx2"/>
                      </a:solidFill>
                      <a:latin typeface="Arial" charset="0"/>
                    </a:defRPr>
                  </a:lvl2pPr>
                  <a:lvl3pPr algn="l" defTabSz="913526" rtl="0" eaLnBrk="1" fontAlgn="base" hangingPunct="1">
                    <a:spcBef>
                      <a:spcPct val="0"/>
                    </a:spcBef>
                    <a:spcAft>
                      <a:spcPct val="0"/>
                    </a:spcAft>
                    <a:defRPr lang="x-none" sz="1939" b="1">
                      <a:solidFill>
                        <a:schemeClr val="tx2"/>
                      </a:solidFill>
                      <a:latin typeface="Arial" charset="0"/>
                    </a:defRPr>
                  </a:lvl3pPr>
                  <a:lvl4pPr algn="l" defTabSz="913526" rtl="0" eaLnBrk="1" fontAlgn="base" hangingPunct="1">
                    <a:spcBef>
                      <a:spcPct val="0"/>
                    </a:spcBef>
                    <a:spcAft>
                      <a:spcPct val="0"/>
                    </a:spcAft>
                    <a:defRPr lang="x-none" sz="1939" b="1">
                      <a:solidFill>
                        <a:schemeClr val="tx2"/>
                      </a:solidFill>
                      <a:latin typeface="Arial" charset="0"/>
                    </a:defRPr>
                  </a:lvl4pPr>
                  <a:lvl5pPr algn="l" defTabSz="913526" rtl="0" eaLnBrk="1" fontAlgn="base" hangingPunct="1">
                    <a:spcBef>
                      <a:spcPct val="0"/>
                    </a:spcBef>
                    <a:spcAft>
                      <a:spcPct val="0"/>
                    </a:spcAft>
                    <a:defRPr lang="x-none" sz="1939" b="1">
                      <a:solidFill>
                        <a:schemeClr val="tx2"/>
                      </a:solidFill>
                      <a:latin typeface="Arial" charset="0"/>
                    </a:defRPr>
                  </a:lvl5pPr>
                  <a:lvl6pPr marL="466481" algn="l" defTabSz="913526" rtl="0" eaLnBrk="1" fontAlgn="base" hangingPunct="1">
                    <a:spcBef>
                      <a:spcPct val="0"/>
                    </a:spcBef>
                    <a:spcAft>
                      <a:spcPct val="0"/>
                    </a:spcAft>
                    <a:defRPr lang="x-none" sz="1939" b="1">
                      <a:solidFill>
                        <a:schemeClr val="tx2"/>
                      </a:solidFill>
                      <a:latin typeface="Arial" charset="0"/>
                    </a:defRPr>
                  </a:lvl6pPr>
                  <a:lvl7pPr marL="932962" algn="l" defTabSz="913526" rtl="0" eaLnBrk="1" fontAlgn="base" hangingPunct="1">
                    <a:spcBef>
                      <a:spcPct val="0"/>
                    </a:spcBef>
                    <a:spcAft>
                      <a:spcPct val="0"/>
                    </a:spcAft>
                    <a:defRPr lang="x-none" sz="1939" b="1">
                      <a:solidFill>
                        <a:schemeClr val="tx2"/>
                      </a:solidFill>
                      <a:latin typeface="Arial" charset="0"/>
                    </a:defRPr>
                  </a:lvl7pPr>
                  <a:lvl8pPr marL="1399443" algn="l" defTabSz="913526" rtl="0" eaLnBrk="1" fontAlgn="base" hangingPunct="1">
                    <a:spcBef>
                      <a:spcPct val="0"/>
                    </a:spcBef>
                    <a:spcAft>
                      <a:spcPct val="0"/>
                    </a:spcAft>
                    <a:defRPr lang="x-none" sz="1939" b="1">
                      <a:solidFill>
                        <a:schemeClr val="tx2"/>
                      </a:solidFill>
                      <a:latin typeface="Arial" charset="0"/>
                    </a:defRPr>
                  </a:lvl8pPr>
                  <a:lvl9pPr marL="1865925" algn="l" defTabSz="913526" rtl="0" eaLnBrk="1" fontAlgn="base" hangingPunct="1">
                    <a:spcBef>
                      <a:spcPct val="0"/>
                    </a:spcBef>
                    <a:spcAft>
                      <a:spcPct val="0"/>
                    </a:spcAft>
                    <a:defRPr lang="x-none" sz="1939" b="1">
                      <a:solidFill>
                        <a:schemeClr val="tx2"/>
                      </a:solidFill>
                      <a:latin typeface="Arial" charset="0"/>
                    </a:defRPr>
                  </a:lvl9pPr>
                </a:lstStyle>
                <a:p>
                  <a:pPr>
                    <a:tabLst>
                      <a:tab pos="274638" algn="l"/>
                    </a:tabLst>
                  </a:pPr>
                  <a:r>
                    <a:rPr lang="en-US" sz="1400" kern="0">
                      <a:solidFill>
                        <a:schemeClr val="tx1"/>
                      </a:solidFill>
                      <a:latin typeface="Arial" panose="020B0604020202020204" pitchFamily="34" charset="0"/>
                      <a:cs typeface="Arial" panose="020B0604020202020204" pitchFamily="34" charset="0"/>
                    </a:rPr>
                    <a:t>Chippewa</a:t>
                  </a:r>
                </a:p>
              </p:txBody>
            </p:sp>
            <p:sp>
              <p:nvSpPr>
                <p:cNvPr id="69" name="Title 1">
                  <a:extLst>
                    <a:ext uri="{FF2B5EF4-FFF2-40B4-BE49-F238E27FC236}">
                      <a16:creationId xmlns:a16="http://schemas.microsoft.com/office/drawing/2014/main" id="{20F72DB1-FACC-4F7B-A78F-282EF0F99D42}"/>
                    </a:ext>
                  </a:extLst>
                </p:cNvPr>
                <p:cNvSpPr txBox="1">
                  <a:spLocks/>
                </p:cNvSpPr>
                <p:nvPr/>
              </p:nvSpPr>
              <p:spPr bwMode="auto">
                <a:xfrm>
                  <a:off x="3068150" y="3274132"/>
                  <a:ext cx="18288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lang="x-none" sz="2041" b="0" baseline="0">
                      <a:solidFill>
                        <a:srgbClr val="28807C"/>
                      </a:solidFill>
                      <a:latin typeface="+mj-lt"/>
                      <a:ea typeface="+mj-ea"/>
                      <a:cs typeface="+mj-cs"/>
                    </a:defRPr>
                  </a:lvl1pPr>
                  <a:lvl2pPr algn="l" defTabSz="913526" rtl="0" eaLnBrk="1" fontAlgn="base" hangingPunct="1">
                    <a:spcBef>
                      <a:spcPct val="0"/>
                    </a:spcBef>
                    <a:spcAft>
                      <a:spcPct val="0"/>
                    </a:spcAft>
                    <a:defRPr lang="x-none" sz="1939" b="1">
                      <a:solidFill>
                        <a:schemeClr val="tx2"/>
                      </a:solidFill>
                      <a:latin typeface="Arial" charset="0"/>
                    </a:defRPr>
                  </a:lvl2pPr>
                  <a:lvl3pPr algn="l" defTabSz="913526" rtl="0" eaLnBrk="1" fontAlgn="base" hangingPunct="1">
                    <a:spcBef>
                      <a:spcPct val="0"/>
                    </a:spcBef>
                    <a:spcAft>
                      <a:spcPct val="0"/>
                    </a:spcAft>
                    <a:defRPr lang="x-none" sz="1939" b="1">
                      <a:solidFill>
                        <a:schemeClr val="tx2"/>
                      </a:solidFill>
                      <a:latin typeface="Arial" charset="0"/>
                    </a:defRPr>
                  </a:lvl3pPr>
                  <a:lvl4pPr algn="l" defTabSz="913526" rtl="0" eaLnBrk="1" fontAlgn="base" hangingPunct="1">
                    <a:spcBef>
                      <a:spcPct val="0"/>
                    </a:spcBef>
                    <a:spcAft>
                      <a:spcPct val="0"/>
                    </a:spcAft>
                    <a:defRPr lang="x-none" sz="1939" b="1">
                      <a:solidFill>
                        <a:schemeClr val="tx2"/>
                      </a:solidFill>
                      <a:latin typeface="Arial" charset="0"/>
                    </a:defRPr>
                  </a:lvl4pPr>
                  <a:lvl5pPr algn="l" defTabSz="913526" rtl="0" eaLnBrk="1" fontAlgn="base" hangingPunct="1">
                    <a:spcBef>
                      <a:spcPct val="0"/>
                    </a:spcBef>
                    <a:spcAft>
                      <a:spcPct val="0"/>
                    </a:spcAft>
                    <a:defRPr lang="x-none" sz="1939" b="1">
                      <a:solidFill>
                        <a:schemeClr val="tx2"/>
                      </a:solidFill>
                      <a:latin typeface="Arial" charset="0"/>
                    </a:defRPr>
                  </a:lvl5pPr>
                  <a:lvl6pPr marL="466481" algn="l" defTabSz="913526" rtl="0" eaLnBrk="1" fontAlgn="base" hangingPunct="1">
                    <a:spcBef>
                      <a:spcPct val="0"/>
                    </a:spcBef>
                    <a:spcAft>
                      <a:spcPct val="0"/>
                    </a:spcAft>
                    <a:defRPr lang="x-none" sz="1939" b="1">
                      <a:solidFill>
                        <a:schemeClr val="tx2"/>
                      </a:solidFill>
                      <a:latin typeface="Arial" charset="0"/>
                    </a:defRPr>
                  </a:lvl6pPr>
                  <a:lvl7pPr marL="932962" algn="l" defTabSz="913526" rtl="0" eaLnBrk="1" fontAlgn="base" hangingPunct="1">
                    <a:spcBef>
                      <a:spcPct val="0"/>
                    </a:spcBef>
                    <a:spcAft>
                      <a:spcPct val="0"/>
                    </a:spcAft>
                    <a:defRPr lang="x-none" sz="1939" b="1">
                      <a:solidFill>
                        <a:schemeClr val="tx2"/>
                      </a:solidFill>
                      <a:latin typeface="Arial" charset="0"/>
                    </a:defRPr>
                  </a:lvl7pPr>
                  <a:lvl8pPr marL="1399443" algn="l" defTabSz="913526" rtl="0" eaLnBrk="1" fontAlgn="base" hangingPunct="1">
                    <a:spcBef>
                      <a:spcPct val="0"/>
                    </a:spcBef>
                    <a:spcAft>
                      <a:spcPct val="0"/>
                    </a:spcAft>
                    <a:defRPr lang="x-none" sz="1939" b="1">
                      <a:solidFill>
                        <a:schemeClr val="tx2"/>
                      </a:solidFill>
                      <a:latin typeface="Arial" charset="0"/>
                    </a:defRPr>
                  </a:lvl8pPr>
                  <a:lvl9pPr marL="1865925" algn="l" defTabSz="913526" rtl="0" eaLnBrk="1" fontAlgn="base" hangingPunct="1">
                    <a:spcBef>
                      <a:spcPct val="0"/>
                    </a:spcBef>
                    <a:spcAft>
                      <a:spcPct val="0"/>
                    </a:spcAft>
                    <a:defRPr lang="x-none" sz="1939" b="1">
                      <a:solidFill>
                        <a:schemeClr val="tx2"/>
                      </a:solidFill>
                      <a:latin typeface="Arial" charset="0"/>
                    </a:defRPr>
                  </a:lvl9pPr>
                </a:lstStyle>
                <a:p>
                  <a:pPr>
                    <a:tabLst>
                      <a:tab pos="274638" algn="l"/>
                    </a:tabLst>
                  </a:pPr>
                  <a:r>
                    <a:rPr lang="en-US" sz="1400" kern="0">
                      <a:solidFill>
                        <a:schemeClr val="tx1"/>
                      </a:solidFill>
                      <a:latin typeface="Arial" panose="020B0604020202020204" pitchFamily="34" charset="0"/>
                      <a:cs typeface="Arial" panose="020B0604020202020204" pitchFamily="34" charset="0"/>
                    </a:rPr>
                    <a:t>Delta</a:t>
                  </a:r>
                </a:p>
              </p:txBody>
            </p:sp>
            <p:sp>
              <p:nvSpPr>
                <p:cNvPr id="73" name="Title 1">
                  <a:extLst>
                    <a:ext uri="{FF2B5EF4-FFF2-40B4-BE49-F238E27FC236}">
                      <a16:creationId xmlns:a16="http://schemas.microsoft.com/office/drawing/2014/main" id="{DC70EB8E-83A6-4E4E-A12A-A4376760A942}"/>
                    </a:ext>
                  </a:extLst>
                </p:cNvPr>
                <p:cNvSpPr txBox="1">
                  <a:spLocks/>
                </p:cNvSpPr>
                <p:nvPr/>
              </p:nvSpPr>
              <p:spPr bwMode="auto">
                <a:xfrm>
                  <a:off x="3078320" y="2908799"/>
                  <a:ext cx="18288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lang="x-none" sz="2041" b="0" baseline="0">
                      <a:solidFill>
                        <a:srgbClr val="28807C"/>
                      </a:solidFill>
                      <a:latin typeface="+mj-lt"/>
                      <a:ea typeface="+mj-ea"/>
                      <a:cs typeface="+mj-cs"/>
                    </a:defRPr>
                  </a:lvl1pPr>
                  <a:lvl2pPr algn="l" defTabSz="913526" rtl="0" eaLnBrk="1" fontAlgn="base" hangingPunct="1">
                    <a:spcBef>
                      <a:spcPct val="0"/>
                    </a:spcBef>
                    <a:spcAft>
                      <a:spcPct val="0"/>
                    </a:spcAft>
                    <a:defRPr lang="x-none" sz="1939" b="1">
                      <a:solidFill>
                        <a:schemeClr val="tx2"/>
                      </a:solidFill>
                      <a:latin typeface="Arial" charset="0"/>
                    </a:defRPr>
                  </a:lvl2pPr>
                  <a:lvl3pPr algn="l" defTabSz="913526" rtl="0" eaLnBrk="1" fontAlgn="base" hangingPunct="1">
                    <a:spcBef>
                      <a:spcPct val="0"/>
                    </a:spcBef>
                    <a:spcAft>
                      <a:spcPct val="0"/>
                    </a:spcAft>
                    <a:defRPr lang="x-none" sz="1939" b="1">
                      <a:solidFill>
                        <a:schemeClr val="tx2"/>
                      </a:solidFill>
                      <a:latin typeface="Arial" charset="0"/>
                    </a:defRPr>
                  </a:lvl3pPr>
                  <a:lvl4pPr algn="l" defTabSz="913526" rtl="0" eaLnBrk="1" fontAlgn="base" hangingPunct="1">
                    <a:spcBef>
                      <a:spcPct val="0"/>
                    </a:spcBef>
                    <a:spcAft>
                      <a:spcPct val="0"/>
                    </a:spcAft>
                    <a:defRPr lang="x-none" sz="1939" b="1">
                      <a:solidFill>
                        <a:schemeClr val="tx2"/>
                      </a:solidFill>
                      <a:latin typeface="Arial" charset="0"/>
                    </a:defRPr>
                  </a:lvl4pPr>
                  <a:lvl5pPr algn="l" defTabSz="913526" rtl="0" eaLnBrk="1" fontAlgn="base" hangingPunct="1">
                    <a:spcBef>
                      <a:spcPct val="0"/>
                    </a:spcBef>
                    <a:spcAft>
                      <a:spcPct val="0"/>
                    </a:spcAft>
                    <a:defRPr lang="x-none" sz="1939" b="1">
                      <a:solidFill>
                        <a:schemeClr val="tx2"/>
                      </a:solidFill>
                      <a:latin typeface="Arial" charset="0"/>
                    </a:defRPr>
                  </a:lvl5pPr>
                  <a:lvl6pPr marL="466481" algn="l" defTabSz="913526" rtl="0" eaLnBrk="1" fontAlgn="base" hangingPunct="1">
                    <a:spcBef>
                      <a:spcPct val="0"/>
                    </a:spcBef>
                    <a:spcAft>
                      <a:spcPct val="0"/>
                    </a:spcAft>
                    <a:defRPr lang="x-none" sz="1939" b="1">
                      <a:solidFill>
                        <a:schemeClr val="tx2"/>
                      </a:solidFill>
                      <a:latin typeface="Arial" charset="0"/>
                    </a:defRPr>
                  </a:lvl6pPr>
                  <a:lvl7pPr marL="932962" algn="l" defTabSz="913526" rtl="0" eaLnBrk="1" fontAlgn="base" hangingPunct="1">
                    <a:spcBef>
                      <a:spcPct val="0"/>
                    </a:spcBef>
                    <a:spcAft>
                      <a:spcPct val="0"/>
                    </a:spcAft>
                    <a:defRPr lang="x-none" sz="1939" b="1">
                      <a:solidFill>
                        <a:schemeClr val="tx2"/>
                      </a:solidFill>
                      <a:latin typeface="Arial" charset="0"/>
                    </a:defRPr>
                  </a:lvl7pPr>
                  <a:lvl8pPr marL="1399443" algn="l" defTabSz="913526" rtl="0" eaLnBrk="1" fontAlgn="base" hangingPunct="1">
                    <a:spcBef>
                      <a:spcPct val="0"/>
                    </a:spcBef>
                    <a:spcAft>
                      <a:spcPct val="0"/>
                    </a:spcAft>
                    <a:defRPr lang="x-none" sz="1939" b="1">
                      <a:solidFill>
                        <a:schemeClr val="tx2"/>
                      </a:solidFill>
                      <a:latin typeface="Arial" charset="0"/>
                    </a:defRPr>
                  </a:lvl8pPr>
                  <a:lvl9pPr marL="1865925" algn="l" defTabSz="913526" rtl="0" eaLnBrk="1" fontAlgn="base" hangingPunct="1">
                    <a:spcBef>
                      <a:spcPct val="0"/>
                    </a:spcBef>
                    <a:spcAft>
                      <a:spcPct val="0"/>
                    </a:spcAft>
                    <a:defRPr lang="x-none" sz="1939" b="1">
                      <a:solidFill>
                        <a:schemeClr val="tx2"/>
                      </a:solidFill>
                      <a:latin typeface="Arial" charset="0"/>
                    </a:defRPr>
                  </a:lvl9pPr>
                </a:lstStyle>
                <a:p>
                  <a:pPr>
                    <a:tabLst>
                      <a:tab pos="274638" algn="l"/>
                    </a:tabLst>
                  </a:pPr>
                  <a:r>
                    <a:rPr lang="en-US" sz="1400" kern="0">
                      <a:solidFill>
                        <a:schemeClr val="tx1"/>
                      </a:solidFill>
                      <a:latin typeface="Arial" panose="020B0604020202020204" pitchFamily="34" charset="0"/>
                      <a:cs typeface="Arial" panose="020B0604020202020204" pitchFamily="34" charset="0"/>
                    </a:rPr>
                    <a:t>Dickinson</a:t>
                  </a:r>
                </a:p>
              </p:txBody>
            </p:sp>
            <p:sp>
              <p:nvSpPr>
                <p:cNvPr id="77" name="Title 1">
                  <a:extLst>
                    <a:ext uri="{FF2B5EF4-FFF2-40B4-BE49-F238E27FC236}">
                      <a16:creationId xmlns:a16="http://schemas.microsoft.com/office/drawing/2014/main" id="{5CB56077-48A3-4CAD-A6EA-EA722819D49D}"/>
                    </a:ext>
                  </a:extLst>
                </p:cNvPr>
                <p:cNvSpPr txBox="1">
                  <a:spLocks/>
                </p:cNvSpPr>
                <p:nvPr/>
              </p:nvSpPr>
              <p:spPr bwMode="auto">
                <a:xfrm>
                  <a:off x="3068150" y="3668950"/>
                  <a:ext cx="18288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lang="x-none" sz="2041" b="0" baseline="0">
                      <a:solidFill>
                        <a:srgbClr val="28807C"/>
                      </a:solidFill>
                      <a:latin typeface="+mj-lt"/>
                      <a:ea typeface="+mj-ea"/>
                      <a:cs typeface="+mj-cs"/>
                    </a:defRPr>
                  </a:lvl1pPr>
                  <a:lvl2pPr algn="l" defTabSz="913526" rtl="0" eaLnBrk="1" fontAlgn="base" hangingPunct="1">
                    <a:spcBef>
                      <a:spcPct val="0"/>
                    </a:spcBef>
                    <a:spcAft>
                      <a:spcPct val="0"/>
                    </a:spcAft>
                    <a:defRPr lang="x-none" sz="1939" b="1">
                      <a:solidFill>
                        <a:schemeClr val="tx2"/>
                      </a:solidFill>
                      <a:latin typeface="Arial" charset="0"/>
                    </a:defRPr>
                  </a:lvl2pPr>
                  <a:lvl3pPr algn="l" defTabSz="913526" rtl="0" eaLnBrk="1" fontAlgn="base" hangingPunct="1">
                    <a:spcBef>
                      <a:spcPct val="0"/>
                    </a:spcBef>
                    <a:spcAft>
                      <a:spcPct val="0"/>
                    </a:spcAft>
                    <a:defRPr lang="x-none" sz="1939" b="1">
                      <a:solidFill>
                        <a:schemeClr val="tx2"/>
                      </a:solidFill>
                      <a:latin typeface="Arial" charset="0"/>
                    </a:defRPr>
                  </a:lvl3pPr>
                  <a:lvl4pPr algn="l" defTabSz="913526" rtl="0" eaLnBrk="1" fontAlgn="base" hangingPunct="1">
                    <a:spcBef>
                      <a:spcPct val="0"/>
                    </a:spcBef>
                    <a:spcAft>
                      <a:spcPct val="0"/>
                    </a:spcAft>
                    <a:defRPr lang="x-none" sz="1939" b="1">
                      <a:solidFill>
                        <a:schemeClr val="tx2"/>
                      </a:solidFill>
                      <a:latin typeface="Arial" charset="0"/>
                    </a:defRPr>
                  </a:lvl4pPr>
                  <a:lvl5pPr algn="l" defTabSz="913526" rtl="0" eaLnBrk="1" fontAlgn="base" hangingPunct="1">
                    <a:spcBef>
                      <a:spcPct val="0"/>
                    </a:spcBef>
                    <a:spcAft>
                      <a:spcPct val="0"/>
                    </a:spcAft>
                    <a:defRPr lang="x-none" sz="1939" b="1">
                      <a:solidFill>
                        <a:schemeClr val="tx2"/>
                      </a:solidFill>
                      <a:latin typeface="Arial" charset="0"/>
                    </a:defRPr>
                  </a:lvl5pPr>
                  <a:lvl6pPr marL="466481" algn="l" defTabSz="913526" rtl="0" eaLnBrk="1" fontAlgn="base" hangingPunct="1">
                    <a:spcBef>
                      <a:spcPct val="0"/>
                    </a:spcBef>
                    <a:spcAft>
                      <a:spcPct val="0"/>
                    </a:spcAft>
                    <a:defRPr lang="x-none" sz="1939" b="1">
                      <a:solidFill>
                        <a:schemeClr val="tx2"/>
                      </a:solidFill>
                      <a:latin typeface="Arial" charset="0"/>
                    </a:defRPr>
                  </a:lvl6pPr>
                  <a:lvl7pPr marL="932962" algn="l" defTabSz="913526" rtl="0" eaLnBrk="1" fontAlgn="base" hangingPunct="1">
                    <a:spcBef>
                      <a:spcPct val="0"/>
                    </a:spcBef>
                    <a:spcAft>
                      <a:spcPct val="0"/>
                    </a:spcAft>
                    <a:defRPr lang="x-none" sz="1939" b="1">
                      <a:solidFill>
                        <a:schemeClr val="tx2"/>
                      </a:solidFill>
                      <a:latin typeface="Arial" charset="0"/>
                    </a:defRPr>
                  </a:lvl7pPr>
                  <a:lvl8pPr marL="1399443" algn="l" defTabSz="913526" rtl="0" eaLnBrk="1" fontAlgn="base" hangingPunct="1">
                    <a:spcBef>
                      <a:spcPct val="0"/>
                    </a:spcBef>
                    <a:spcAft>
                      <a:spcPct val="0"/>
                    </a:spcAft>
                    <a:defRPr lang="x-none" sz="1939" b="1">
                      <a:solidFill>
                        <a:schemeClr val="tx2"/>
                      </a:solidFill>
                      <a:latin typeface="Arial" charset="0"/>
                    </a:defRPr>
                  </a:lvl8pPr>
                  <a:lvl9pPr marL="1865925" algn="l" defTabSz="913526" rtl="0" eaLnBrk="1" fontAlgn="base" hangingPunct="1">
                    <a:spcBef>
                      <a:spcPct val="0"/>
                    </a:spcBef>
                    <a:spcAft>
                      <a:spcPct val="0"/>
                    </a:spcAft>
                    <a:defRPr lang="x-none" sz="1939" b="1">
                      <a:solidFill>
                        <a:schemeClr val="tx2"/>
                      </a:solidFill>
                      <a:latin typeface="Arial" charset="0"/>
                    </a:defRPr>
                  </a:lvl9pPr>
                </a:lstStyle>
                <a:p>
                  <a:pPr>
                    <a:tabLst>
                      <a:tab pos="274638" algn="l"/>
                    </a:tabLst>
                  </a:pPr>
                  <a:r>
                    <a:rPr lang="en-US" sz="1400" kern="0">
                      <a:solidFill>
                        <a:schemeClr val="tx1"/>
                      </a:solidFill>
                      <a:latin typeface="Arial" panose="020B0604020202020204" pitchFamily="34" charset="0"/>
                      <a:cs typeface="Arial" panose="020B0604020202020204" pitchFamily="34" charset="0"/>
                    </a:rPr>
                    <a:t>Gogebic</a:t>
                  </a:r>
                </a:p>
              </p:txBody>
            </p:sp>
            <p:sp>
              <p:nvSpPr>
                <p:cNvPr id="81" name="Title 1">
                  <a:extLst>
                    <a:ext uri="{FF2B5EF4-FFF2-40B4-BE49-F238E27FC236}">
                      <a16:creationId xmlns:a16="http://schemas.microsoft.com/office/drawing/2014/main" id="{5CD37C5C-16B1-4CC8-9B72-1DF79F9BA3D5}"/>
                    </a:ext>
                  </a:extLst>
                </p:cNvPr>
                <p:cNvSpPr txBox="1">
                  <a:spLocks/>
                </p:cNvSpPr>
                <p:nvPr/>
              </p:nvSpPr>
              <p:spPr bwMode="auto">
                <a:xfrm>
                  <a:off x="3068150" y="2498166"/>
                  <a:ext cx="18288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lang="x-none" sz="2041" b="0" baseline="0">
                      <a:solidFill>
                        <a:srgbClr val="28807C"/>
                      </a:solidFill>
                      <a:latin typeface="+mj-lt"/>
                      <a:ea typeface="+mj-ea"/>
                      <a:cs typeface="+mj-cs"/>
                    </a:defRPr>
                  </a:lvl1pPr>
                  <a:lvl2pPr algn="l" defTabSz="913526" rtl="0" eaLnBrk="1" fontAlgn="base" hangingPunct="1">
                    <a:spcBef>
                      <a:spcPct val="0"/>
                    </a:spcBef>
                    <a:spcAft>
                      <a:spcPct val="0"/>
                    </a:spcAft>
                    <a:defRPr lang="x-none" sz="1939" b="1">
                      <a:solidFill>
                        <a:schemeClr val="tx2"/>
                      </a:solidFill>
                      <a:latin typeface="Arial" charset="0"/>
                    </a:defRPr>
                  </a:lvl2pPr>
                  <a:lvl3pPr algn="l" defTabSz="913526" rtl="0" eaLnBrk="1" fontAlgn="base" hangingPunct="1">
                    <a:spcBef>
                      <a:spcPct val="0"/>
                    </a:spcBef>
                    <a:spcAft>
                      <a:spcPct val="0"/>
                    </a:spcAft>
                    <a:defRPr lang="x-none" sz="1939" b="1">
                      <a:solidFill>
                        <a:schemeClr val="tx2"/>
                      </a:solidFill>
                      <a:latin typeface="Arial" charset="0"/>
                    </a:defRPr>
                  </a:lvl3pPr>
                  <a:lvl4pPr algn="l" defTabSz="913526" rtl="0" eaLnBrk="1" fontAlgn="base" hangingPunct="1">
                    <a:spcBef>
                      <a:spcPct val="0"/>
                    </a:spcBef>
                    <a:spcAft>
                      <a:spcPct val="0"/>
                    </a:spcAft>
                    <a:defRPr lang="x-none" sz="1939" b="1">
                      <a:solidFill>
                        <a:schemeClr val="tx2"/>
                      </a:solidFill>
                      <a:latin typeface="Arial" charset="0"/>
                    </a:defRPr>
                  </a:lvl4pPr>
                  <a:lvl5pPr algn="l" defTabSz="913526" rtl="0" eaLnBrk="1" fontAlgn="base" hangingPunct="1">
                    <a:spcBef>
                      <a:spcPct val="0"/>
                    </a:spcBef>
                    <a:spcAft>
                      <a:spcPct val="0"/>
                    </a:spcAft>
                    <a:defRPr lang="x-none" sz="1939" b="1">
                      <a:solidFill>
                        <a:schemeClr val="tx2"/>
                      </a:solidFill>
                      <a:latin typeface="Arial" charset="0"/>
                    </a:defRPr>
                  </a:lvl5pPr>
                  <a:lvl6pPr marL="466481" algn="l" defTabSz="913526" rtl="0" eaLnBrk="1" fontAlgn="base" hangingPunct="1">
                    <a:spcBef>
                      <a:spcPct val="0"/>
                    </a:spcBef>
                    <a:spcAft>
                      <a:spcPct val="0"/>
                    </a:spcAft>
                    <a:defRPr lang="x-none" sz="1939" b="1">
                      <a:solidFill>
                        <a:schemeClr val="tx2"/>
                      </a:solidFill>
                      <a:latin typeface="Arial" charset="0"/>
                    </a:defRPr>
                  </a:lvl6pPr>
                  <a:lvl7pPr marL="932962" algn="l" defTabSz="913526" rtl="0" eaLnBrk="1" fontAlgn="base" hangingPunct="1">
                    <a:spcBef>
                      <a:spcPct val="0"/>
                    </a:spcBef>
                    <a:spcAft>
                      <a:spcPct val="0"/>
                    </a:spcAft>
                    <a:defRPr lang="x-none" sz="1939" b="1">
                      <a:solidFill>
                        <a:schemeClr val="tx2"/>
                      </a:solidFill>
                      <a:latin typeface="Arial" charset="0"/>
                    </a:defRPr>
                  </a:lvl7pPr>
                  <a:lvl8pPr marL="1399443" algn="l" defTabSz="913526" rtl="0" eaLnBrk="1" fontAlgn="base" hangingPunct="1">
                    <a:spcBef>
                      <a:spcPct val="0"/>
                    </a:spcBef>
                    <a:spcAft>
                      <a:spcPct val="0"/>
                    </a:spcAft>
                    <a:defRPr lang="x-none" sz="1939" b="1">
                      <a:solidFill>
                        <a:schemeClr val="tx2"/>
                      </a:solidFill>
                      <a:latin typeface="Arial" charset="0"/>
                    </a:defRPr>
                  </a:lvl8pPr>
                  <a:lvl9pPr marL="1865925" algn="l" defTabSz="913526" rtl="0" eaLnBrk="1" fontAlgn="base" hangingPunct="1">
                    <a:spcBef>
                      <a:spcPct val="0"/>
                    </a:spcBef>
                    <a:spcAft>
                      <a:spcPct val="0"/>
                    </a:spcAft>
                    <a:defRPr lang="x-none" sz="1939" b="1">
                      <a:solidFill>
                        <a:schemeClr val="tx2"/>
                      </a:solidFill>
                      <a:latin typeface="Arial" charset="0"/>
                    </a:defRPr>
                  </a:lvl9pPr>
                </a:lstStyle>
                <a:p>
                  <a:pPr>
                    <a:tabLst>
                      <a:tab pos="274638" algn="l"/>
                    </a:tabLst>
                  </a:pPr>
                  <a:r>
                    <a:rPr lang="en-US" sz="1400" kern="0">
                      <a:solidFill>
                        <a:schemeClr val="tx1"/>
                      </a:solidFill>
                      <a:latin typeface="Arial" panose="020B0604020202020204" pitchFamily="34" charset="0"/>
                      <a:cs typeface="Arial" panose="020B0604020202020204" pitchFamily="34" charset="0"/>
                    </a:rPr>
                    <a:t>Houghton</a:t>
                  </a:r>
                </a:p>
              </p:txBody>
            </p:sp>
            <p:sp>
              <p:nvSpPr>
                <p:cNvPr id="85" name="Title 1">
                  <a:extLst>
                    <a:ext uri="{FF2B5EF4-FFF2-40B4-BE49-F238E27FC236}">
                      <a16:creationId xmlns:a16="http://schemas.microsoft.com/office/drawing/2014/main" id="{5EF2E7D7-2F9F-497A-870C-8C3C4BE5B23D}"/>
                    </a:ext>
                  </a:extLst>
                </p:cNvPr>
                <p:cNvSpPr txBox="1">
                  <a:spLocks/>
                </p:cNvSpPr>
                <p:nvPr/>
              </p:nvSpPr>
              <p:spPr bwMode="auto">
                <a:xfrm>
                  <a:off x="3089266" y="6006687"/>
                  <a:ext cx="18288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lang="x-none" sz="2041" b="0" baseline="0">
                      <a:solidFill>
                        <a:srgbClr val="28807C"/>
                      </a:solidFill>
                      <a:latin typeface="+mj-lt"/>
                      <a:ea typeface="+mj-ea"/>
                      <a:cs typeface="+mj-cs"/>
                    </a:defRPr>
                  </a:lvl1pPr>
                  <a:lvl2pPr algn="l" defTabSz="913526" rtl="0" eaLnBrk="1" fontAlgn="base" hangingPunct="1">
                    <a:spcBef>
                      <a:spcPct val="0"/>
                    </a:spcBef>
                    <a:spcAft>
                      <a:spcPct val="0"/>
                    </a:spcAft>
                    <a:defRPr lang="x-none" sz="1939" b="1">
                      <a:solidFill>
                        <a:schemeClr val="tx2"/>
                      </a:solidFill>
                      <a:latin typeface="Arial" charset="0"/>
                    </a:defRPr>
                  </a:lvl2pPr>
                  <a:lvl3pPr algn="l" defTabSz="913526" rtl="0" eaLnBrk="1" fontAlgn="base" hangingPunct="1">
                    <a:spcBef>
                      <a:spcPct val="0"/>
                    </a:spcBef>
                    <a:spcAft>
                      <a:spcPct val="0"/>
                    </a:spcAft>
                    <a:defRPr lang="x-none" sz="1939" b="1">
                      <a:solidFill>
                        <a:schemeClr val="tx2"/>
                      </a:solidFill>
                      <a:latin typeface="Arial" charset="0"/>
                    </a:defRPr>
                  </a:lvl3pPr>
                  <a:lvl4pPr algn="l" defTabSz="913526" rtl="0" eaLnBrk="1" fontAlgn="base" hangingPunct="1">
                    <a:spcBef>
                      <a:spcPct val="0"/>
                    </a:spcBef>
                    <a:spcAft>
                      <a:spcPct val="0"/>
                    </a:spcAft>
                    <a:defRPr lang="x-none" sz="1939" b="1">
                      <a:solidFill>
                        <a:schemeClr val="tx2"/>
                      </a:solidFill>
                      <a:latin typeface="Arial" charset="0"/>
                    </a:defRPr>
                  </a:lvl4pPr>
                  <a:lvl5pPr algn="l" defTabSz="913526" rtl="0" eaLnBrk="1" fontAlgn="base" hangingPunct="1">
                    <a:spcBef>
                      <a:spcPct val="0"/>
                    </a:spcBef>
                    <a:spcAft>
                      <a:spcPct val="0"/>
                    </a:spcAft>
                    <a:defRPr lang="x-none" sz="1939" b="1">
                      <a:solidFill>
                        <a:schemeClr val="tx2"/>
                      </a:solidFill>
                      <a:latin typeface="Arial" charset="0"/>
                    </a:defRPr>
                  </a:lvl5pPr>
                  <a:lvl6pPr marL="466481" algn="l" defTabSz="913526" rtl="0" eaLnBrk="1" fontAlgn="base" hangingPunct="1">
                    <a:spcBef>
                      <a:spcPct val="0"/>
                    </a:spcBef>
                    <a:spcAft>
                      <a:spcPct val="0"/>
                    </a:spcAft>
                    <a:defRPr lang="x-none" sz="1939" b="1">
                      <a:solidFill>
                        <a:schemeClr val="tx2"/>
                      </a:solidFill>
                      <a:latin typeface="Arial" charset="0"/>
                    </a:defRPr>
                  </a:lvl6pPr>
                  <a:lvl7pPr marL="932962" algn="l" defTabSz="913526" rtl="0" eaLnBrk="1" fontAlgn="base" hangingPunct="1">
                    <a:spcBef>
                      <a:spcPct val="0"/>
                    </a:spcBef>
                    <a:spcAft>
                      <a:spcPct val="0"/>
                    </a:spcAft>
                    <a:defRPr lang="x-none" sz="1939" b="1">
                      <a:solidFill>
                        <a:schemeClr val="tx2"/>
                      </a:solidFill>
                      <a:latin typeface="Arial" charset="0"/>
                    </a:defRPr>
                  </a:lvl7pPr>
                  <a:lvl8pPr marL="1399443" algn="l" defTabSz="913526" rtl="0" eaLnBrk="1" fontAlgn="base" hangingPunct="1">
                    <a:spcBef>
                      <a:spcPct val="0"/>
                    </a:spcBef>
                    <a:spcAft>
                      <a:spcPct val="0"/>
                    </a:spcAft>
                    <a:defRPr lang="x-none" sz="1939" b="1">
                      <a:solidFill>
                        <a:schemeClr val="tx2"/>
                      </a:solidFill>
                      <a:latin typeface="Arial" charset="0"/>
                    </a:defRPr>
                  </a:lvl8pPr>
                  <a:lvl9pPr marL="1865925" algn="l" defTabSz="913526" rtl="0" eaLnBrk="1" fontAlgn="base" hangingPunct="1">
                    <a:spcBef>
                      <a:spcPct val="0"/>
                    </a:spcBef>
                    <a:spcAft>
                      <a:spcPct val="0"/>
                    </a:spcAft>
                    <a:defRPr lang="x-none" sz="1939" b="1">
                      <a:solidFill>
                        <a:schemeClr val="tx2"/>
                      </a:solidFill>
                      <a:latin typeface="Arial" charset="0"/>
                    </a:defRPr>
                  </a:lvl9pPr>
                </a:lstStyle>
                <a:p>
                  <a:pPr>
                    <a:tabLst>
                      <a:tab pos="274638" algn="l"/>
                    </a:tabLst>
                  </a:pPr>
                  <a:r>
                    <a:rPr lang="en-US" sz="1400" kern="0">
                      <a:solidFill>
                        <a:schemeClr val="tx1"/>
                      </a:solidFill>
                      <a:latin typeface="Arial" panose="020B0604020202020204" pitchFamily="34" charset="0"/>
                      <a:cs typeface="Arial" panose="020B0604020202020204" pitchFamily="34" charset="0"/>
                    </a:rPr>
                    <a:t>Iron</a:t>
                  </a:r>
                </a:p>
              </p:txBody>
            </p:sp>
            <p:sp>
              <p:nvSpPr>
                <p:cNvPr id="89" name="Title 1">
                  <a:extLst>
                    <a:ext uri="{FF2B5EF4-FFF2-40B4-BE49-F238E27FC236}">
                      <a16:creationId xmlns:a16="http://schemas.microsoft.com/office/drawing/2014/main" id="{96B0B44E-4C09-429D-9ACB-876B5B0E7FEC}"/>
                    </a:ext>
                  </a:extLst>
                </p:cNvPr>
                <p:cNvSpPr txBox="1">
                  <a:spLocks/>
                </p:cNvSpPr>
                <p:nvPr/>
              </p:nvSpPr>
              <p:spPr bwMode="auto">
                <a:xfrm>
                  <a:off x="3068150" y="1713223"/>
                  <a:ext cx="18288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lang="x-none" sz="2041" b="0" baseline="0">
                      <a:solidFill>
                        <a:srgbClr val="28807C"/>
                      </a:solidFill>
                      <a:latin typeface="+mj-lt"/>
                      <a:ea typeface="+mj-ea"/>
                      <a:cs typeface="+mj-cs"/>
                    </a:defRPr>
                  </a:lvl1pPr>
                  <a:lvl2pPr algn="l" defTabSz="913526" rtl="0" eaLnBrk="1" fontAlgn="base" hangingPunct="1">
                    <a:spcBef>
                      <a:spcPct val="0"/>
                    </a:spcBef>
                    <a:spcAft>
                      <a:spcPct val="0"/>
                    </a:spcAft>
                    <a:defRPr lang="x-none" sz="1939" b="1">
                      <a:solidFill>
                        <a:schemeClr val="tx2"/>
                      </a:solidFill>
                      <a:latin typeface="Arial" charset="0"/>
                    </a:defRPr>
                  </a:lvl2pPr>
                  <a:lvl3pPr algn="l" defTabSz="913526" rtl="0" eaLnBrk="1" fontAlgn="base" hangingPunct="1">
                    <a:spcBef>
                      <a:spcPct val="0"/>
                    </a:spcBef>
                    <a:spcAft>
                      <a:spcPct val="0"/>
                    </a:spcAft>
                    <a:defRPr lang="x-none" sz="1939" b="1">
                      <a:solidFill>
                        <a:schemeClr val="tx2"/>
                      </a:solidFill>
                      <a:latin typeface="Arial" charset="0"/>
                    </a:defRPr>
                  </a:lvl3pPr>
                  <a:lvl4pPr algn="l" defTabSz="913526" rtl="0" eaLnBrk="1" fontAlgn="base" hangingPunct="1">
                    <a:spcBef>
                      <a:spcPct val="0"/>
                    </a:spcBef>
                    <a:spcAft>
                      <a:spcPct val="0"/>
                    </a:spcAft>
                    <a:defRPr lang="x-none" sz="1939" b="1">
                      <a:solidFill>
                        <a:schemeClr val="tx2"/>
                      </a:solidFill>
                      <a:latin typeface="Arial" charset="0"/>
                    </a:defRPr>
                  </a:lvl4pPr>
                  <a:lvl5pPr algn="l" defTabSz="913526" rtl="0" eaLnBrk="1" fontAlgn="base" hangingPunct="1">
                    <a:spcBef>
                      <a:spcPct val="0"/>
                    </a:spcBef>
                    <a:spcAft>
                      <a:spcPct val="0"/>
                    </a:spcAft>
                    <a:defRPr lang="x-none" sz="1939" b="1">
                      <a:solidFill>
                        <a:schemeClr val="tx2"/>
                      </a:solidFill>
                      <a:latin typeface="Arial" charset="0"/>
                    </a:defRPr>
                  </a:lvl5pPr>
                  <a:lvl6pPr marL="466481" algn="l" defTabSz="913526" rtl="0" eaLnBrk="1" fontAlgn="base" hangingPunct="1">
                    <a:spcBef>
                      <a:spcPct val="0"/>
                    </a:spcBef>
                    <a:spcAft>
                      <a:spcPct val="0"/>
                    </a:spcAft>
                    <a:defRPr lang="x-none" sz="1939" b="1">
                      <a:solidFill>
                        <a:schemeClr val="tx2"/>
                      </a:solidFill>
                      <a:latin typeface="Arial" charset="0"/>
                    </a:defRPr>
                  </a:lvl6pPr>
                  <a:lvl7pPr marL="932962" algn="l" defTabSz="913526" rtl="0" eaLnBrk="1" fontAlgn="base" hangingPunct="1">
                    <a:spcBef>
                      <a:spcPct val="0"/>
                    </a:spcBef>
                    <a:spcAft>
                      <a:spcPct val="0"/>
                    </a:spcAft>
                    <a:defRPr lang="x-none" sz="1939" b="1">
                      <a:solidFill>
                        <a:schemeClr val="tx2"/>
                      </a:solidFill>
                      <a:latin typeface="Arial" charset="0"/>
                    </a:defRPr>
                  </a:lvl7pPr>
                  <a:lvl8pPr marL="1399443" algn="l" defTabSz="913526" rtl="0" eaLnBrk="1" fontAlgn="base" hangingPunct="1">
                    <a:spcBef>
                      <a:spcPct val="0"/>
                    </a:spcBef>
                    <a:spcAft>
                      <a:spcPct val="0"/>
                    </a:spcAft>
                    <a:defRPr lang="x-none" sz="1939" b="1">
                      <a:solidFill>
                        <a:schemeClr val="tx2"/>
                      </a:solidFill>
                      <a:latin typeface="Arial" charset="0"/>
                    </a:defRPr>
                  </a:lvl8pPr>
                  <a:lvl9pPr marL="1865925" algn="l" defTabSz="913526" rtl="0" eaLnBrk="1" fontAlgn="base" hangingPunct="1">
                    <a:spcBef>
                      <a:spcPct val="0"/>
                    </a:spcBef>
                    <a:spcAft>
                      <a:spcPct val="0"/>
                    </a:spcAft>
                    <a:defRPr lang="x-none" sz="1939" b="1">
                      <a:solidFill>
                        <a:schemeClr val="tx2"/>
                      </a:solidFill>
                      <a:latin typeface="Arial" charset="0"/>
                    </a:defRPr>
                  </a:lvl9pPr>
                </a:lstStyle>
                <a:p>
                  <a:pPr>
                    <a:tabLst>
                      <a:tab pos="274638" algn="l"/>
                    </a:tabLst>
                  </a:pPr>
                  <a:r>
                    <a:rPr lang="en-US" sz="1400" kern="0">
                      <a:solidFill>
                        <a:schemeClr val="tx1"/>
                      </a:solidFill>
                      <a:latin typeface="Arial" panose="020B0604020202020204" pitchFamily="34" charset="0"/>
                      <a:cs typeface="Arial" panose="020B0604020202020204" pitchFamily="34" charset="0"/>
                    </a:rPr>
                    <a:t>Keweenaw</a:t>
                  </a:r>
                </a:p>
              </p:txBody>
            </p:sp>
            <p:sp>
              <p:nvSpPr>
                <p:cNvPr id="93" name="Title 1">
                  <a:extLst>
                    <a:ext uri="{FF2B5EF4-FFF2-40B4-BE49-F238E27FC236}">
                      <a16:creationId xmlns:a16="http://schemas.microsoft.com/office/drawing/2014/main" id="{CBE315F0-10C8-4659-AA19-0E2277BF091B}"/>
                    </a:ext>
                  </a:extLst>
                </p:cNvPr>
                <p:cNvSpPr txBox="1">
                  <a:spLocks/>
                </p:cNvSpPr>
                <p:nvPr/>
              </p:nvSpPr>
              <p:spPr bwMode="auto">
                <a:xfrm>
                  <a:off x="3093303" y="5633851"/>
                  <a:ext cx="18288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lang="x-none" sz="2041" b="0" baseline="0">
                      <a:solidFill>
                        <a:srgbClr val="28807C"/>
                      </a:solidFill>
                      <a:latin typeface="+mj-lt"/>
                      <a:ea typeface="+mj-ea"/>
                      <a:cs typeface="+mj-cs"/>
                    </a:defRPr>
                  </a:lvl1pPr>
                  <a:lvl2pPr algn="l" defTabSz="913526" rtl="0" eaLnBrk="1" fontAlgn="base" hangingPunct="1">
                    <a:spcBef>
                      <a:spcPct val="0"/>
                    </a:spcBef>
                    <a:spcAft>
                      <a:spcPct val="0"/>
                    </a:spcAft>
                    <a:defRPr lang="x-none" sz="1939" b="1">
                      <a:solidFill>
                        <a:schemeClr val="tx2"/>
                      </a:solidFill>
                      <a:latin typeface="Arial" charset="0"/>
                    </a:defRPr>
                  </a:lvl2pPr>
                  <a:lvl3pPr algn="l" defTabSz="913526" rtl="0" eaLnBrk="1" fontAlgn="base" hangingPunct="1">
                    <a:spcBef>
                      <a:spcPct val="0"/>
                    </a:spcBef>
                    <a:spcAft>
                      <a:spcPct val="0"/>
                    </a:spcAft>
                    <a:defRPr lang="x-none" sz="1939" b="1">
                      <a:solidFill>
                        <a:schemeClr val="tx2"/>
                      </a:solidFill>
                      <a:latin typeface="Arial" charset="0"/>
                    </a:defRPr>
                  </a:lvl3pPr>
                  <a:lvl4pPr algn="l" defTabSz="913526" rtl="0" eaLnBrk="1" fontAlgn="base" hangingPunct="1">
                    <a:spcBef>
                      <a:spcPct val="0"/>
                    </a:spcBef>
                    <a:spcAft>
                      <a:spcPct val="0"/>
                    </a:spcAft>
                    <a:defRPr lang="x-none" sz="1939" b="1">
                      <a:solidFill>
                        <a:schemeClr val="tx2"/>
                      </a:solidFill>
                      <a:latin typeface="Arial" charset="0"/>
                    </a:defRPr>
                  </a:lvl4pPr>
                  <a:lvl5pPr algn="l" defTabSz="913526" rtl="0" eaLnBrk="1" fontAlgn="base" hangingPunct="1">
                    <a:spcBef>
                      <a:spcPct val="0"/>
                    </a:spcBef>
                    <a:spcAft>
                      <a:spcPct val="0"/>
                    </a:spcAft>
                    <a:defRPr lang="x-none" sz="1939" b="1">
                      <a:solidFill>
                        <a:schemeClr val="tx2"/>
                      </a:solidFill>
                      <a:latin typeface="Arial" charset="0"/>
                    </a:defRPr>
                  </a:lvl5pPr>
                  <a:lvl6pPr marL="466481" algn="l" defTabSz="913526" rtl="0" eaLnBrk="1" fontAlgn="base" hangingPunct="1">
                    <a:spcBef>
                      <a:spcPct val="0"/>
                    </a:spcBef>
                    <a:spcAft>
                      <a:spcPct val="0"/>
                    </a:spcAft>
                    <a:defRPr lang="x-none" sz="1939" b="1">
                      <a:solidFill>
                        <a:schemeClr val="tx2"/>
                      </a:solidFill>
                      <a:latin typeface="Arial" charset="0"/>
                    </a:defRPr>
                  </a:lvl6pPr>
                  <a:lvl7pPr marL="932962" algn="l" defTabSz="913526" rtl="0" eaLnBrk="1" fontAlgn="base" hangingPunct="1">
                    <a:spcBef>
                      <a:spcPct val="0"/>
                    </a:spcBef>
                    <a:spcAft>
                      <a:spcPct val="0"/>
                    </a:spcAft>
                    <a:defRPr lang="x-none" sz="1939" b="1">
                      <a:solidFill>
                        <a:schemeClr val="tx2"/>
                      </a:solidFill>
                      <a:latin typeface="Arial" charset="0"/>
                    </a:defRPr>
                  </a:lvl7pPr>
                  <a:lvl8pPr marL="1399443" algn="l" defTabSz="913526" rtl="0" eaLnBrk="1" fontAlgn="base" hangingPunct="1">
                    <a:spcBef>
                      <a:spcPct val="0"/>
                    </a:spcBef>
                    <a:spcAft>
                      <a:spcPct val="0"/>
                    </a:spcAft>
                    <a:defRPr lang="x-none" sz="1939" b="1">
                      <a:solidFill>
                        <a:schemeClr val="tx2"/>
                      </a:solidFill>
                      <a:latin typeface="Arial" charset="0"/>
                    </a:defRPr>
                  </a:lvl8pPr>
                  <a:lvl9pPr marL="1865925" algn="l" defTabSz="913526" rtl="0" eaLnBrk="1" fontAlgn="base" hangingPunct="1">
                    <a:spcBef>
                      <a:spcPct val="0"/>
                    </a:spcBef>
                    <a:spcAft>
                      <a:spcPct val="0"/>
                    </a:spcAft>
                    <a:defRPr lang="x-none" sz="1939" b="1">
                      <a:solidFill>
                        <a:schemeClr val="tx2"/>
                      </a:solidFill>
                      <a:latin typeface="Arial" charset="0"/>
                    </a:defRPr>
                  </a:lvl9pPr>
                </a:lstStyle>
                <a:p>
                  <a:pPr>
                    <a:tabLst>
                      <a:tab pos="274638" algn="l"/>
                    </a:tabLst>
                  </a:pPr>
                  <a:r>
                    <a:rPr lang="en-US" sz="1400" kern="0">
                      <a:solidFill>
                        <a:schemeClr val="tx1"/>
                      </a:solidFill>
                      <a:latin typeface="Arial" panose="020B0604020202020204" pitchFamily="34" charset="0"/>
                      <a:cs typeface="Arial" panose="020B0604020202020204" pitchFamily="34" charset="0"/>
                    </a:rPr>
                    <a:t>Luce</a:t>
                  </a:r>
                </a:p>
              </p:txBody>
            </p:sp>
            <p:sp>
              <p:nvSpPr>
                <p:cNvPr id="97" name="Title 1">
                  <a:extLst>
                    <a:ext uri="{FF2B5EF4-FFF2-40B4-BE49-F238E27FC236}">
                      <a16:creationId xmlns:a16="http://schemas.microsoft.com/office/drawing/2014/main" id="{3B274FF6-280C-4B5C-8BD6-A89ED585183B}"/>
                    </a:ext>
                  </a:extLst>
                </p:cNvPr>
                <p:cNvSpPr txBox="1">
                  <a:spLocks/>
                </p:cNvSpPr>
                <p:nvPr/>
              </p:nvSpPr>
              <p:spPr bwMode="auto">
                <a:xfrm>
                  <a:off x="3078320" y="4066397"/>
                  <a:ext cx="18288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lang="x-none" sz="2041" b="0" baseline="0">
                      <a:solidFill>
                        <a:srgbClr val="28807C"/>
                      </a:solidFill>
                      <a:latin typeface="+mj-lt"/>
                      <a:ea typeface="+mj-ea"/>
                      <a:cs typeface="+mj-cs"/>
                    </a:defRPr>
                  </a:lvl1pPr>
                  <a:lvl2pPr algn="l" defTabSz="913526" rtl="0" eaLnBrk="1" fontAlgn="base" hangingPunct="1">
                    <a:spcBef>
                      <a:spcPct val="0"/>
                    </a:spcBef>
                    <a:spcAft>
                      <a:spcPct val="0"/>
                    </a:spcAft>
                    <a:defRPr lang="x-none" sz="1939" b="1">
                      <a:solidFill>
                        <a:schemeClr val="tx2"/>
                      </a:solidFill>
                      <a:latin typeface="Arial" charset="0"/>
                    </a:defRPr>
                  </a:lvl2pPr>
                  <a:lvl3pPr algn="l" defTabSz="913526" rtl="0" eaLnBrk="1" fontAlgn="base" hangingPunct="1">
                    <a:spcBef>
                      <a:spcPct val="0"/>
                    </a:spcBef>
                    <a:spcAft>
                      <a:spcPct val="0"/>
                    </a:spcAft>
                    <a:defRPr lang="x-none" sz="1939" b="1">
                      <a:solidFill>
                        <a:schemeClr val="tx2"/>
                      </a:solidFill>
                      <a:latin typeface="Arial" charset="0"/>
                    </a:defRPr>
                  </a:lvl3pPr>
                  <a:lvl4pPr algn="l" defTabSz="913526" rtl="0" eaLnBrk="1" fontAlgn="base" hangingPunct="1">
                    <a:spcBef>
                      <a:spcPct val="0"/>
                    </a:spcBef>
                    <a:spcAft>
                      <a:spcPct val="0"/>
                    </a:spcAft>
                    <a:defRPr lang="x-none" sz="1939" b="1">
                      <a:solidFill>
                        <a:schemeClr val="tx2"/>
                      </a:solidFill>
                      <a:latin typeface="Arial" charset="0"/>
                    </a:defRPr>
                  </a:lvl4pPr>
                  <a:lvl5pPr algn="l" defTabSz="913526" rtl="0" eaLnBrk="1" fontAlgn="base" hangingPunct="1">
                    <a:spcBef>
                      <a:spcPct val="0"/>
                    </a:spcBef>
                    <a:spcAft>
                      <a:spcPct val="0"/>
                    </a:spcAft>
                    <a:defRPr lang="x-none" sz="1939" b="1">
                      <a:solidFill>
                        <a:schemeClr val="tx2"/>
                      </a:solidFill>
                      <a:latin typeface="Arial" charset="0"/>
                    </a:defRPr>
                  </a:lvl5pPr>
                  <a:lvl6pPr marL="466481" algn="l" defTabSz="913526" rtl="0" eaLnBrk="1" fontAlgn="base" hangingPunct="1">
                    <a:spcBef>
                      <a:spcPct val="0"/>
                    </a:spcBef>
                    <a:spcAft>
                      <a:spcPct val="0"/>
                    </a:spcAft>
                    <a:defRPr lang="x-none" sz="1939" b="1">
                      <a:solidFill>
                        <a:schemeClr val="tx2"/>
                      </a:solidFill>
                      <a:latin typeface="Arial" charset="0"/>
                    </a:defRPr>
                  </a:lvl6pPr>
                  <a:lvl7pPr marL="932962" algn="l" defTabSz="913526" rtl="0" eaLnBrk="1" fontAlgn="base" hangingPunct="1">
                    <a:spcBef>
                      <a:spcPct val="0"/>
                    </a:spcBef>
                    <a:spcAft>
                      <a:spcPct val="0"/>
                    </a:spcAft>
                    <a:defRPr lang="x-none" sz="1939" b="1">
                      <a:solidFill>
                        <a:schemeClr val="tx2"/>
                      </a:solidFill>
                      <a:latin typeface="Arial" charset="0"/>
                    </a:defRPr>
                  </a:lvl7pPr>
                  <a:lvl8pPr marL="1399443" algn="l" defTabSz="913526" rtl="0" eaLnBrk="1" fontAlgn="base" hangingPunct="1">
                    <a:spcBef>
                      <a:spcPct val="0"/>
                    </a:spcBef>
                    <a:spcAft>
                      <a:spcPct val="0"/>
                    </a:spcAft>
                    <a:defRPr lang="x-none" sz="1939" b="1">
                      <a:solidFill>
                        <a:schemeClr val="tx2"/>
                      </a:solidFill>
                      <a:latin typeface="Arial" charset="0"/>
                    </a:defRPr>
                  </a:lvl8pPr>
                  <a:lvl9pPr marL="1865925" algn="l" defTabSz="913526" rtl="0" eaLnBrk="1" fontAlgn="base" hangingPunct="1">
                    <a:spcBef>
                      <a:spcPct val="0"/>
                    </a:spcBef>
                    <a:spcAft>
                      <a:spcPct val="0"/>
                    </a:spcAft>
                    <a:defRPr lang="x-none" sz="1939" b="1">
                      <a:solidFill>
                        <a:schemeClr val="tx2"/>
                      </a:solidFill>
                      <a:latin typeface="Arial" charset="0"/>
                    </a:defRPr>
                  </a:lvl9pPr>
                </a:lstStyle>
                <a:p>
                  <a:pPr>
                    <a:tabLst>
                      <a:tab pos="274638" algn="l"/>
                    </a:tabLst>
                  </a:pPr>
                  <a:r>
                    <a:rPr lang="en-US" sz="1400" kern="0">
                      <a:solidFill>
                        <a:schemeClr val="tx1"/>
                      </a:solidFill>
                      <a:latin typeface="Arial" panose="020B0604020202020204" pitchFamily="34" charset="0"/>
                      <a:cs typeface="Arial" panose="020B0604020202020204" pitchFamily="34" charset="0"/>
                    </a:rPr>
                    <a:t>Mackinac</a:t>
                  </a:r>
                </a:p>
              </p:txBody>
            </p:sp>
            <p:sp>
              <p:nvSpPr>
                <p:cNvPr id="101" name="Title 1">
                  <a:extLst>
                    <a:ext uri="{FF2B5EF4-FFF2-40B4-BE49-F238E27FC236}">
                      <a16:creationId xmlns:a16="http://schemas.microsoft.com/office/drawing/2014/main" id="{4C2CABEA-817B-49B7-9F94-5CE41C36FEE5}"/>
                    </a:ext>
                  </a:extLst>
                </p:cNvPr>
                <p:cNvSpPr txBox="1">
                  <a:spLocks/>
                </p:cNvSpPr>
                <p:nvPr/>
              </p:nvSpPr>
              <p:spPr bwMode="auto">
                <a:xfrm>
                  <a:off x="3073305" y="2104366"/>
                  <a:ext cx="18288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lang="x-none" sz="2041" b="0" baseline="0">
                      <a:solidFill>
                        <a:srgbClr val="28807C"/>
                      </a:solidFill>
                      <a:latin typeface="+mj-lt"/>
                      <a:ea typeface="+mj-ea"/>
                      <a:cs typeface="+mj-cs"/>
                    </a:defRPr>
                  </a:lvl1pPr>
                  <a:lvl2pPr algn="l" defTabSz="913526" rtl="0" eaLnBrk="1" fontAlgn="base" hangingPunct="1">
                    <a:spcBef>
                      <a:spcPct val="0"/>
                    </a:spcBef>
                    <a:spcAft>
                      <a:spcPct val="0"/>
                    </a:spcAft>
                    <a:defRPr lang="x-none" sz="1939" b="1">
                      <a:solidFill>
                        <a:schemeClr val="tx2"/>
                      </a:solidFill>
                      <a:latin typeface="Arial" charset="0"/>
                    </a:defRPr>
                  </a:lvl2pPr>
                  <a:lvl3pPr algn="l" defTabSz="913526" rtl="0" eaLnBrk="1" fontAlgn="base" hangingPunct="1">
                    <a:spcBef>
                      <a:spcPct val="0"/>
                    </a:spcBef>
                    <a:spcAft>
                      <a:spcPct val="0"/>
                    </a:spcAft>
                    <a:defRPr lang="x-none" sz="1939" b="1">
                      <a:solidFill>
                        <a:schemeClr val="tx2"/>
                      </a:solidFill>
                      <a:latin typeface="Arial" charset="0"/>
                    </a:defRPr>
                  </a:lvl3pPr>
                  <a:lvl4pPr algn="l" defTabSz="913526" rtl="0" eaLnBrk="1" fontAlgn="base" hangingPunct="1">
                    <a:spcBef>
                      <a:spcPct val="0"/>
                    </a:spcBef>
                    <a:spcAft>
                      <a:spcPct val="0"/>
                    </a:spcAft>
                    <a:defRPr lang="x-none" sz="1939" b="1">
                      <a:solidFill>
                        <a:schemeClr val="tx2"/>
                      </a:solidFill>
                      <a:latin typeface="Arial" charset="0"/>
                    </a:defRPr>
                  </a:lvl4pPr>
                  <a:lvl5pPr algn="l" defTabSz="913526" rtl="0" eaLnBrk="1" fontAlgn="base" hangingPunct="1">
                    <a:spcBef>
                      <a:spcPct val="0"/>
                    </a:spcBef>
                    <a:spcAft>
                      <a:spcPct val="0"/>
                    </a:spcAft>
                    <a:defRPr lang="x-none" sz="1939" b="1">
                      <a:solidFill>
                        <a:schemeClr val="tx2"/>
                      </a:solidFill>
                      <a:latin typeface="Arial" charset="0"/>
                    </a:defRPr>
                  </a:lvl5pPr>
                  <a:lvl6pPr marL="466481" algn="l" defTabSz="913526" rtl="0" eaLnBrk="1" fontAlgn="base" hangingPunct="1">
                    <a:spcBef>
                      <a:spcPct val="0"/>
                    </a:spcBef>
                    <a:spcAft>
                      <a:spcPct val="0"/>
                    </a:spcAft>
                    <a:defRPr lang="x-none" sz="1939" b="1">
                      <a:solidFill>
                        <a:schemeClr val="tx2"/>
                      </a:solidFill>
                      <a:latin typeface="Arial" charset="0"/>
                    </a:defRPr>
                  </a:lvl6pPr>
                  <a:lvl7pPr marL="932962" algn="l" defTabSz="913526" rtl="0" eaLnBrk="1" fontAlgn="base" hangingPunct="1">
                    <a:spcBef>
                      <a:spcPct val="0"/>
                    </a:spcBef>
                    <a:spcAft>
                      <a:spcPct val="0"/>
                    </a:spcAft>
                    <a:defRPr lang="x-none" sz="1939" b="1">
                      <a:solidFill>
                        <a:schemeClr val="tx2"/>
                      </a:solidFill>
                      <a:latin typeface="Arial" charset="0"/>
                    </a:defRPr>
                  </a:lvl7pPr>
                  <a:lvl8pPr marL="1399443" algn="l" defTabSz="913526" rtl="0" eaLnBrk="1" fontAlgn="base" hangingPunct="1">
                    <a:spcBef>
                      <a:spcPct val="0"/>
                    </a:spcBef>
                    <a:spcAft>
                      <a:spcPct val="0"/>
                    </a:spcAft>
                    <a:defRPr lang="x-none" sz="1939" b="1">
                      <a:solidFill>
                        <a:schemeClr val="tx2"/>
                      </a:solidFill>
                      <a:latin typeface="Arial" charset="0"/>
                    </a:defRPr>
                  </a:lvl8pPr>
                  <a:lvl9pPr marL="1865925" algn="l" defTabSz="913526" rtl="0" eaLnBrk="1" fontAlgn="base" hangingPunct="1">
                    <a:spcBef>
                      <a:spcPct val="0"/>
                    </a:spcBef>
                    <a:spcAft>
                      <a:spcPct val="0"/>
                    </a:spcAft>
                    <a:defRPr lang="x-none" sz="1939" b="1">
                      <a:solidFill>
                        <a:schemeClr val="tx2"/>
                      </a:solidFill>
                      <a:latin typeface="Arial" charset="0"/>
                    </a:defRPr>
                  </a:lvl9pPr>
                </a:lstStyle>
                <a:p>
                  <a:pPr>
                    <a:tabLst>
                      <a:tab pos="274638" algn="l"/>
                    </a:tabLst>
                  </a:pPr>
                  <a:r>
                    <a:rPr lang="en-US" sz="1400" kern="0">
                      <a:solidFill>
                        <a:schemeClr val="tx1"/>
                      </a:solidFill>
                      <a:latin typeface="Arial" panose="020B0604020202020204" pitchFamily="34" charset="0"/>
                      <a:cs typeface="Arial" panose="020B0604020202020204" pitchFamily="34" charset="0"/>
                    </a:rPr>
                    <a:t>Marquette</a:t>
                  </a:r>
                </a:p>
              </p:txBody>
            </p:sp>
            <p:sp>
              <p:nvSpPr>
                <p:cNvPr id="105" name="Title 1">
                  <a:extLst>
                    <a:ext uri="{FF2B5EF4-FFF2-40B4-BE49-F238E27FC236}">
                      <a16:creationId xmlns:a16="http://schemas.microsoft.com/office/drawing/2014/main" id="{7C82FBFF-E2E5-434F-A93D-CD69DE6EAFC3}"/>
                    </a:ext>
                  </a:extLst>
                </p:cNvPr>
                <p:cNvSpPr txBox="1">
                  <a:spLocks/>
                </p:cNvSpPr>
                <p:nvPr/>
              </p:nvSpPr>
              <p:spPr bwMode="auto">
                <a:xfrm>
                  <a:off x="3063386" y="7412015"/>
                  <a:ext cx="18288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lang="x-none" sz="2041" b="0" baseline="0">
                      <a:solidFill>
                        <a:srgbClr val="28807C"/>
                      </a:solidFill>
                      <a:latin typeface="+mj-lt"/>
                      <a:ea typeface="+mj-ea"/>
                      <a:cs typeface="+mj-cs"/>
                    </a:defRPr>
                  </a:lvl1pPr>
                  <a:lvl2pPr algn="l" defTabSz="913526" rtl="0" eaLnBrk="1" fontAlgn="base" hangingPunct="1">
                    <a:spcBef>
                      <a:spcPct val="0"/>
                    </a:spcBef>
                    <a:spcAft>
                      <a:spcPct val="0"/>
                    </a:spcAft>
                    <a:defRPr lang="x-none" sz="1939" b="1">
                      <a:solidFill>
                        <a:schemeClr val="tx2"/>
                      </a:solidFill>
                      <a:latin typeface="Arial" charset="0"/>
                    </a:defRPr>
                  </a:lvl2pPr>
                  <a:lvl3pPr algn="l" defTabSz="913526" rtl="0" eaLnBrk="1" fontAlgn="base" hangingPunct="1">
                    <a:spcBef>
                      <a:spcPct val="0"/>
                    </a:spcBef>
                    <a:spcAft>
                      <a:spcPct val="0"/>
                    </a:spcAft>
                    <a:defRPr lang="x-none" sz="1939" b="1">
                      <a:solidFill>
                        <a:schemeClr val="tx2"/>
                      </a:solidFill>
                      <a:latin typeface="Arial" charset="0"/>
                    </a:defRPr>
                  </a:lvl3pPr>
                  <a:lvl4pPr algn="l" defTabSz="913526" rtl="0" eaLnBrk="1" fontAlgn="base" hangingPunct="1">
                    <a:spcBef>
                      <a:spcPct val="0"/>
                    </a:spcBef>
                    <a:spcAft>
                      <a:spcPct val="0"/>
                    </a:spcAft>
                    <a:defRPr lang="x-none" sz="1939" b="1">
                      <a:solidFill>
                        <a:schemeClr val="tx2"/>
                      </a:solidFill>
                      <a:latin typeface="Arial" charset="0"/>
                    </a:defRPr>
                  </a:lvl4pPr>
                  <a:lvl5pPr algn="l" defTabSz="913526" rtl="0" eaLnBrk="1" fontAlgn="base" hangingPunct="1">
                    <a:spcBef>
                      <a:spcPct val="0"/>
                    </a:spcBef>
                    <a:spcAft>
                      <a:spcPct val="0"/>
                    </a:spcAft>
                    <a:defRPr lang="x-none" sz="1939" b="1">
                      <a:solidFill>
                        <a:schemeClr val="tx2"/>
                      </a:solidFill>
                      <a:latin typeface="Arial" charset="0"/>
                    </a:defRPr>
                  </a:lvl5pPr>
                  <a:lvl6pPr marL="466481" algn="l" defTabSz="913526" rtl="0" eaLnBrk="1" fontAlgn="base" hangingPunct="1">
                    <a:spcBef>
                      <a:spcPct val="0"/>
                    </a:spcBef>
                    <a:spcAft>
                      <a:spcPct val="0"/>
                    </a:spcAft>
                    <a:defRPr lang="x-none" sz="1939" b="1">
                      <a:solidFill>
                        <a:schemeClr val="tx2"/>
                      </a:solidFill>
                      <a:latin typeface="Arial" charset="0"/>
                    </a:defRPr>
                  </a:lvl6pPr>
                  <a:lvl7pPr marL="932962" algn="l" defTabSz="913526" rtl="0" eaLnBrk="1" fontAlgn="base" hangingPunct="1">
                    <a:spcBef>
                      <a:spcPct val="0"/>
                    </a:spcBef>
                    <a:spcAft>
                      <a:spcPct val="0"/>
                    </a:spcAft>
                    <a:defRPr lang="x-none" sz="1939" b="1">
                      <a:solidFill>
                        <a:schemeClr val="tx2"/>
                      </a:solidFill>
                      <a:latin typeface="Arial" charset="0"/>
                    </a:defRPr>
                  </a:lvl7pPr>
                  <a:lvl8pPr marL="1399443" algn="l" defTabSz="913526" rtl="0" eaLnBrk="1" fontAlgn="base" hangingPunct="1">
                    <a:spcBef>
                      <a:spcPct val="0"/>
                    </a:spcBef>
                    <a:spcAft>
                      <a:spcPct val="0"/>
                    </a:spcAft>
                    <a:defRPr lang="x-none" sz="1939" b="1">
                      <a:solidFill>
                        <a:schemeClr val="tx2"/>
                      </a:solidFill>
                      <a:latin typeface="Arial" charset="0"/>
                    </a:defRPr>
                  </a:lvl8pPr>
                  <a:lvl9pPr marL="1865925" algn="l" defTabSz="913526" rtl="0" eaLnBrk="1" fontAlgn="base" hangingPunct="1">
                    <a:spcBef>
                      <a:spcPct val="0"/>
                    </a:spcBef>
                    <a:spcAft>
                      <a:spcPct val="0"/>
                    </a:spcAft>
                    <a:defRPr lang="x-none" sz="1939" b="1">
                      <a:solidFill>
                        <a:schemeClr val="tx2"/>
                      </a:solidFill>
                      <a:latin typeface="Arial" charset="0"/>
                    </a:defRPr>
                  </a:lvl9pPr>
                </a:lstStyle>
                <a:p>
                  <a:pPr>
                    <a:tabLst>
                      <a:tab pos="274638" algn="l"/>
                    </a:tabLst>
                  </a:pPr>
                  <a:r>
                    <a:rPr lang="en-US" sz="1400" b="1" kern="0">
                      <a:solidFill>
                        <a:srgbClr val="1C3E51"/>
                      </a:solidFill>
                      <a:latin typeface="Arial" panose="020B0604020202020204" pitchFamily="34" charset="0"/>
                      <a:cs typeface="Arial" panose="020B0604020202020204" pitchFamily="34" charset="0"/>
                    </a:rPr>
                    <a:t>Statewide rate</a:t>
                  </a:r>
                </a:p>
              </p:txBody>
            </p:sp>
            <p:cxnSp>
              <p:nvCxnSpPr>
                <p:cNvPr id="54" name="Straight Arrow Connector 53">
                  <a:extLst>
                    <a:ext uri="{FF2B5EF4-FFF2-40B4-BE49-F238E27FC236}">
                      <a16:creationId xmlns:a16="http://schemas.microsoft.com/office/drawing/2014/main" id="{7FA7858A-DAE5-456A-B7B9-F06EA23DA28C}"/>
                    </a:ext>
                  </a:extLst>
                </p:cNvPr>
                <p:cNvCxnSpPr/>
                <p:nvPr/>
              </p:nvCxnSpPr>
              <p:spPr>
                <a:xfrm>
                  <a:off x="5171270" y="1623718"/>
                  <a:ext cx="914400" cy="0"/>
                </a:xfrm>
                <a:prstGeom prst="straightConnector1">
                  <a:avLst/>
                </a:prstGeom>
                <a:ln>
                  <a:solidFill>
                    <a:srgbClr val="C95001"/>
                  </a:solidFill>
                </a:ln>
              </p:spPr>
              <p:style>
                <a:lnRef idx="1">
                  <a:schemeClr val="accent1"/>
                </a:lnRef>
                <a:fillRef idx="0">
                  <a:schemeClr val="accent1"/>
                </a:fillRef>
                <a:effectRef idx="0">
                  <a:schemeClr val="accent1"/>
                </a:effectRef>
                <a:fontRef idx="minor">
                  <a:schemeClr val="tx1"/>
                </a:fontRef>
              </p:style>
            </p:cxnSp>
            <p:sp>
              <p:nvSpPr>
                <p:cNvPr id="59" name="Title 1">
                  <a:extLst>
                    <a:ext uri="{FF2B5EF4-FFF2-40B4-BE49-F238E27FC236}">
                      <a16:creationId xmlns:a16="http://schemas.microsoft.com/office/drawing/2014/main" id="{A7427851-B6D8-4DF9-8FFD-78A6E9E57B1B}"/>
                    </a:ext>
                  </a:extLst>
                </p:cNvPr>
                <p:cNvSpPr txBox="1">
                  <a:spLocks/>
                </p:cNvSpPr>
                <p:nvPr/>
              </p:nvSpPr>
              <p:spPr bwMode="auto">
                <a:xfrm>
                  <a:off x="5171270" y="7038174"/>
                  <a:ext cx="914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lang="x-none" sz="2041" b="0" baseline="0">
                      <a:solidFill>
                        <a:srgbClr val="28807C"/>
                      </a:solidFill>
                      <a:latin typeface="+mj-lt"/>
                      <a:ea typeface="+mj-ea"/>
                      <a:cs typeface="+mj-cs"/>
                    </a:defRPr>
                  </a:lvl1pPr>
                  <a:lvl2pPr algn="l" defTabSz="913526" rtl="0" eaLnBrk="1" fontAlgn="base" hangingPunct="1">
                    <a:spcBef>
                      <a:spcPct val="0"/>
                    </a:spcBef>
                    <a:spcAft>
                      <a:spcPct val="0"/>
                    </a:spcAft>
                    <a:defRPr lang="x-none" sz="1939" b="1">
                      <a:solidFill>
                        <a:schemeClr val="tx2"/>
                      </a:solidFill>
                      <a:latin typeface="Arial" charset="0"/>
                    </a:defRPr>
                  </a:lvl2pPr>
                  <a:lvl3pPr algn="l" defTabSz="913526" rtl="0" eaLnBrk="1" fontAlgn="base" hangingPunct="1">
                    <a:spcBef>
                      <a:spcPct val="0"/>
                    </a:spcBef>
                    <a:spcAft>
                      <a:spcPct val="0"/>
                    </a:spcAft>
                    <a:defRPr lang="x-none" sz="1939" b="1">
                      <a:solidFill>
                        <a:schemeClr val="tx2"/>
                      </a:solidFill>
                      <a:latin typeface="Arial" charset="0"/>
                    </a:defRPr>
                  </a:lvl3pPr>
                  <a:lvl4pPr algn="l" defTabSz="913526" rtl="0" eaLnBrk="1" fontAlgn="base" hangingPunct="1">
                    <a:spcBef>
                      <a:spcPct val="0"/>
                    </a:spcBef>
                    <a:spcAft>
                      <a:spcPct val="0"/>
                    </a:spcAft>
                    <a:defRPr lang="x-none" sz="1939" b="1">
                      <a:solidFill>
                        <a:schemeClr val="tx2"/>
                      </a:solidFill>
                      <a:latin typeface="Arial" charset="0"/>
                    </a:defRPr>
                  </a:lvl4pPr>
                  <a:lvl5pPr algn="l" defTabSz="913526" rtl="0" eaLnBrk="1" fontAlgn="base" hangingPunct="1">
                    <a:spcBef>
                      <a:spcPct val="0"/>
                    </a:spcBef>
                    <a:spcAft>
                      <a:spcPct val="0"/>
                    </a:spcAft>
                    <a:defRPr lang="x-none" sz="1939" b="1">
                      <a:solidFill>
                        <a:schemeClr val="tx2"/>
                      </a:solidFill>
                      <a:latin typeface="Arial" charset="0"/>
                    </a:defRPr>
                  </a:lvl5pPr>
                  <a:lvl6pPr marL="466481" algn="l" defTabSz="913526" rtl="0" eaLnBrk="1" fontAlgn="base" hangingPunct="1">
                    <a:spcBef>
                      <a:spcPct val="0"/>
                    </a:spcBef>
                    <a:spcAft>
                      <a:spcPct val="0"/>
                    </a:spcAft>
                    <a:defRPr lang="x-none" sz="1939" b="1">
                      <a:solidFill>
                        <a:schemeClr val="tx2"/>
                      </a:solidFill>
                      <a:latin typeface="Arial" charset="0"/>
                    </a:defRPr>
                  </a:lvl6pPr>
                  <a:lvl7pPr marL="932962" algn="l" defTabSz="913526" rtl="0" eaLnBrk="1" fontAlgn="base" hangingPunct="1">
                    <a:spcBef>
                      <a:spcPct val="0"/>
                    </a:spcBef>
                    <a:spcAft>
                      <a:spcPct val="0"/>
                    </a:spcAft>
                    <a:defRPr lang="x-none" sz="1939" b="1">
                      <a:solidFill>
                        <a:schemeClr val="tx2"/>
                      </a:solidFill>
                      <a:latin typeface="Arial" charset="0"/>
                    </a:defRPr>
                  </a:lvl7pPr>
                  <a:lvl8pPr marL="1399443" algn="l" defTabSz="913526" rtl="0" eaLnBrk="1" fontAlgn="base" hangingPunct="1">
                    <a:spcBef>
                      <a:spcPct val="0"/>
                    </a:spcBef>
                    <a:spcAft>
                      <a:spcPct val="0"/>
                    </a:spcAft>
                    <a:defRPr lang="x-none" sz="1939" b="1">
                      <a:solidFill>
                        <a:schemeClr val="tx2"/>
                      </a:solidFill>
                      <a:latin typeface="Arial" charset="0"/>
                    </a:defRPr>
                  </a:lvl8pPr>
                  <a:lvl9pPr marL="1865925" algn="l" defTabSz="913526" rtl="0" eaLnBrk="1" fontAlgn="base" hangingPunct="1">
                    <a:spcBef>
                      <a:spcPct val="0"/>
                    </a:spcBef>
                    <a:spcAft>
                      <a:spcPct val="0"/>
                    </a:spcAft>
                    <a:defRPr lang="x-none" sz="1939" b="1">
                      <a:solidFill>
                        <a:schemeClr val="tx2"/>
                      </a:solidFill>
                      <a:latin typeface="Arial" charset="0"/>
                    </a:defRPr>
                  </a:lvl9pPr>
                </a:lstStyle>
                <a:p>
                  <a:pPr algn="ctr">
                    <a:tabLst>
                      <a:tab pos="274638" algn="l"/>
                    </a:tabLst>
                  </a:pPr>
                  <a:r>
                    <a:rPr lang="en-US" sz="1400" kern="0">
                      <a:solidFill>
                        <a:schemeClr val="tx1"/>
                      </a:solidFill>
                      <a:latin typeface="Arial" panose="020B0604020202020204" pitchFamily="34" charset="0"/>
                      <a:cs typeface="Arial" panose="020B0604020202020204" pitchFamily="34" charset="0"/>
                    </a:rPr>
                    <a:t>30.4%</a:t>
                  </a:r>
                </a:p>
              </p:txBody>
            </p:sp>
            <p:sp>
              <p:nvSpPr>
                <p:cNvPr id="63" name="Title 1">
                  <a:extLst>
                    <a:ext uri="{FF2B5EF4-FFF2-40B4-BE49-F238E27FC236}">
                      <a16:creationId xmlns:a16="http://schemas.microsoft.com/office/drawing/2014/main" id="{6BBC266C-4F4B-42BF-A60C-B20EA0F141E4}"/>
                    </a:ext>
                  </a:extLst>
                </p:cNvPr>
                <p:cNvSpPr txBox="1">
                  <a:spLocks/>
                </p:cNvSpPr>
                <p:nvPr/>
              </p:nvSpPr>
              <p:spPr bwMode="auto">
                <a:xfrm>
                  <a:off x="5171527" y="6346868"/>
                  <a:ext cx="914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lang="x-none" sz="2041" b="0" baseline="0">
                      <a:solidFill>
                        <a:srgbClr val="28807C"/>
                      </a:solidFill>
                      <a:latin typeface="+mj-lt"/>
                      <a:ea typeface="+mj-ea"/>
                      <a:cs typeface="+mj-cs"/>
                    </a:defRPr>
                  </a:lvl1pPr>
                  <a:lvl2pPr algn="l" defTabSz="913526" rtl="0" eaLnBrk="1" fontAlgn="base" hangingPunct="1">
                    <a:spcBef>
                      <a:spcPct val="0"/>
                    </a:spcBef>
                    <a:spcAft>
                      <a:spcPct val="0"/>
                    </a:spcAft>
                    <a:defRPr lang="x-none" sz="1939" b="1">
                      <a:solidFill>
                        <a:schemeClr val="tx2"/>
                      </a:solidFill>
                      <a:latin typeface="Arial" charset="0"/>
                    </a:defRPr>
                  </a:lvl2pPr>
                  <a:lvl3pPr algn="l" defTabSz="913526" rtl="0" eaLnBrk="1" fontAlgn="base" hangingPunct="1">
                    <a:spcBef>
                      <a:spcPct val="0"/>
                    </a:spcBef>
                    <a:spcAft>
                      <a:spcPct val="0"/>
                    </a:spcAft>
                    <a:defRPr lang="x-none" sz="1939" b="1">
                      <a:solidFill>
                        <a:schemeClr val="tx2"/>
                      </a:solidFill>
                      <a:latin typeface="Arial" charset="0"/>
                    </a:defRPr>
                  </a:lvl3pPr>
                  <a:lvl4pPr algn="l" defTabSz="913526" rtl="0" eaLnBrk="1" fontAlgn="base" hangingPunct="1">
                    <a:spcBef>
                      <a:spcPct val="0"/>
                    </a:spcBef>
                    <a:spcAft>
                      <a:spcPct val="0"/>
                    </a:spcAft>
                    <a:defRPr lang="x-none" sz="1939" b="1">
                      <a:solidFill>
                        <a:schemeClr val="tx2"/>
                      </a:solidFill>
                      <a:latin typeface="Arial" charset="0"/>
                    </a:defRPr>
                  </a:lvl4pPr>
                  <a:lvl5pPr algn="l" defTabSz="913526" rtl="0" eaLnBrk="1" fontAlgn="base" hangingPunct="1">
                    <a:spcBef>
                      <a:spcPct val="0"/>
                    </a:spcBef>
                    <a:spcAft>
                      <a:spcPct val="0"/>
                    </a:spcAft>
                    <a:defRPr lang="x-none" sz="1939" b="1">
                      <a:solidFill>
                        <a:schemeClr val="tx2"/>
                      </a:solidFill>
                      <a:latin typeface="Arial" charset="0"/>
                    </a:defRPr>
                  </a:lvl5pPr>
                  <a:lvl6pPr marL="466481" algn="l" defTabSz="913526" rtl="0" eaLnBrk="1" fontAlgn="base" hangingPunct="1">
                    <a:spcBef>
                      <a:spcPct val="0"/>
                    </a:spcBef>
                    <a:spcAft>
                      <a:spcPct val="0"/>
                    </a:spcAft>
                    <a:defRPr lang="x-none" sz="1939" b="1">
                      <a:solidFill>
                        <a:schemeClr val="tx2"/>
                      </a:solidFill>
                      <a:latin typeface="Arial" charset="0"/>
                    </a:defRPr>
                  </a:lvl6pPr>
                  <a:lvl7pPr marL="932962" algn="l" defTabSz="913526" rtl="0" eaLnBrk="1" fontAlgn="base" hangingPunct="1">
                    <a:spcBef>
                      <a:spcPct val="0"/>
                    </a:spcBef>
                    <a:spcAft>
                      <a:spcPct val="0"/>
                    </a:spcAft>
                    <a:defRPr lang="x-none" sz="1939" b="1">
                      <a:solidFill>
                        <a:schemeClr val="tx2"/>
                      </a:solidFill>
                      <a:latin typeface="Arial" charset="0"/>
                    </a:defRPr>
                  </a:lvl7pPr>
                  <a:lvl8pPr marL="1399443" algn="l" defTabSz="913526" rtl="0" eaLnBrk="1" fontAlgn="base" hangingPunct="1">
                    <a:spcBef>
                      <a:spcPct val="0"/>
                    </a:spcBef>
                    <a:spcAft>
                      <a:spcPct val="0"/>
                    </a:spcAft>
                    <a:defRPr lang="x-none" sz="1939" b="1">
                      <a:solidFill>
                        <a:schemeClr val="tx2"/>
                      </a:solidFill>
                      <a:latin typeface="Arial" charset="0"/>
                    </a:defRPr>
                  </a:lvl8pPr>
                  <a:lvl9pPr marL="1865925" algn="l" defTabSz="913526" rtl="0" eaLnBrk="1" fontAlgn="base" hangingPunct="1">
                    <a:spcBef>
                      <a:spcPct val="0"/>
                    </a:spcBef>
                    <a:spcAft>
                      <a:spcPct val="0"/>
                    </a:spcAft>
                    <a:defRPr lang="x-none" sz="1939" b="1">
                      <a:solidFill>
                        <a:schemeClr val="tx2"/>
                      </a:solidFill>
                      <a:latin typeface="Arial" charset="0"/>
                    </a:defRPr>
                  </a:lvl9pPr>
                </a:lstStyle>
                <a:p>
                  <a:pPr algn="ctr">
                    <a:tabLst>
                      <a:tab pos="274638" algn="l"/>
                    </a:tabLst>
                  </a:pPr>
                  <a:r>
                    <a:rPr lang="en-US" sz="1400" kern="0">
                      <a:solidFill>
                        <a:schemeClr val="tx1"/>
                      </a:solidFill>
                      <a:latin typeface="Arial" panose="020B0604020202020204" pitchFamily="34" charset="0"/>
                      <a:cs typeface="Arial" panose="020B0604020202020204" pitchFamily="34" charset="0"/>
                    </a:rPr>
                    <a:t>33.9%</a:t>
                  </a:r>
                </a:p>
              </p:txBody>
            </p:sp>
            <p:sp>
              <p:nvSpPr>
                <p:cNvPr id="67" name="Title 1">
                  <a:extLst>
                    <a:ext uri="{FF2B5EF4-FFF2-40B4-BE49-F238E27FC236}">
                      <a16:creationId xmlns:a16="http://schemas.microsoft.com/office/drawing/2014/main" id="{C2B8956A-471D-4842-B5E7-548ECE32C216}"/>
                    </a:ext>
                  </a:extLst>
                </p:cNvPr>
                <p:cNvSpPr txBox="1">
                  <a:spLocks/>
                </p:cNvSpPr>
                <p:nvPr/>
              </p:nvSpPr>
              <p:spPr bwMode="auto">
                <a:xfrm>
                  <a:off x="5162354" y="4832117"/>
                  <a:ext cx="914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lang="x-none" sz="2041" b="0" baseline="0">
                      <a:solidFill>
                        <a:srgbClr val="28807C"/>
                      </a:solidFill>
                      <a:latin typeface="+mj-lt"/>
                      <a:ea typeface="+mj-ea"/>
                      <a:cs typeface="+mj-cs"/>
                    </a:defRPr>
                  </a:lvl1pPr>
                  <a:lvl2pPr algn="l" defTabSz="913526" rtl="0" eaLnBrk="1" fontAlgn="base" hangingPunct="1">
                    <a:spcBef>
                      <a:spcPct val="0"/>
                    </a:spcBef>
                    <a:spcAft>
                      <a:spcPct val="0"/>
                    </a:spcAft>
                    <a:defRPr lang="x-none" sz="1939" b="1">
                      <a:solidFill>
                        <a:schemeClr val="tx2"/>
                      </a:solidFill>
                      <a:latin typeface="Arial" charset="0"/>
                    </a:defRPr>
                  </a:lvl2pPr>
                  <a:lvl3pPr algn="l" defTabSz="913526" rtl="0" eaLnBrk="1" fontAlgn="base" hangingPunct="1">
                    <a:spcBef>
                      <a:spcPct val="0"/>
                    </a:spcBef>
                    <a:spcAft>
                      <a:spcPct val="0"/>
                    </a:spcAft>
                    <a:defRPr lang="x-none" sz="1939" b="1">
                      <a:solidFill>
                        <a:schemeClr val="tx2"/>
                      </a:solidFill>
                      <a:latin typeface="Arial" charset="0"/>
                    </a:defRPr>
                  </a:lvl3pPr>
                  <a:lvl4pPr algn="l" defTabSz="913526" rtl="0" eaLnBrk="1" fontAlgn="base" hangingPunct="1">
                    <a:spcBef>
                      <a:spcPct val="0"/>
                    </a:spcBef>
                    <a:spcAft>
                      <a:spcPct val="0"/>
                    </a:spcAft>
                    <a:defRPr lang="x-none" sz="1939" b="1">
                      <a:solidFill>
                        <a:schemeClr val="tx2"/>
                      </a:solidFill>
                      <a:latin typeface="Arial" charset="0"/>
                    </a:defRPr>
                  </a:lvl4pPr>
                  <a:lvl5pPr algn="l" defTabSz="913526" rtl="0" eaLnBrk="1" fontAlgn="base" hangingPunct="1">
                    <a:spcBef>
                      <a:spcPct val="0"/>
                    </a:spcBef>
                    <a:spcAft>
                      <a:spcPct val="0"/>
                    </a:spcAft>
                    <a:defRPr lang="x-none" sz="1939" b="1">
                      <a:solidFill>
                        <a:schemeClr val="tx2"/>
                      </a:solidFill>
                      <a:latin typeface="Arial" charset="0"/>
                    </a:defRPr>
                  </a:lvl5pPr>
                  <a:lvl6pPr marL="466481" algn="l" defTabSz="913526" rtl="0" eaLnBrk="1" fontAlgn="base" hangingPunct="1">
                    <a:spcBef>
                      <a:spcPct val="0"/>
                    </a:spcBef>
                    <a:spcAft>
                      <a:spcPct val="0"/>
                    </a:spcAft>
                    <a:defRPr lang="x-none" sz="1939" b="1">
                      <a:solidFill>
                        <a:schemeClr val="tx2"/>
                      </a:solidFill>
                      <a:latin typeface="Arial" charset="0"/>
                    </a:defRPr>
                  </a:lvl6pPr>
                  <a:lvl7pPr marL="932962" algn="l" defTabSz="913526" rtl="0" eaLnBrk="1" fontAlgn="base" hangingPunct="1">
                    <a:spcBef>
                      <a:spcPct val="0"/>
                    </a:spcBef>
                    <a:spcAft>
                      <a:spcPct val="0"/>
                    </a:spcAft>
                    <a:defRPr lang="x-none" sz="1939" b="1">
                      <a:solidFill>
                        <a:schemeClr val="tx2"/>
                      </a:solidFill>
                      <a:latin typeface="Arial" charset="0"/>
                    </a:defRPr>
                  </a:lvl7pPr>
                  <a:lvl8pPr marL="1399443" algn="l" defTabSz="913526" rtl="0" eaLnBrk="1" fontAlgn="base" hangingPunct="1">
                    <a:spcBef>
                      <a:spcPct val="0"/>
                    </a:spcBef>
                    <a:spcAft>
                      <a:spcPct val="0"/>
                    </a:spcAft>
                    <a:defRPr lang="x-none" sz="1939" b="1">
                      <a:solidFill>
                        <a:schemeClr val="tx2"/>
                      </a:solidFill>
                      <a:latin typeface="Arial" charset="0"/>
                    </a:defRPr>
                  </a:lvl8pPr>
                  <a:lvl9pPr marL="1865925" algn="l" defTabSz="913526" rtl="0" eaLnBrk="1" fontAlgn="base" hangingPunct="1">
                    <a:spcBef>
                      <a:spcPct val="0"/>
                    </a:spcBef>
                    <a:spcAft>
                      <a:spcPct val="0"/>
                    </a:spcAft>
                    <a:defRPr lang="x-none" sz="1939" b="1">
                      <a:solidFill>
                        <a:schemeClr val="tx2"/>
                      </a:solidFill>
                      <a:latin typeface="Arial" charset="0"/>
                    </a:defRPr>
                  </a:lvl9pPr>
                </a:lstStyle>
                <a:p>
                  <a:pPr algn="ctr">
                    <a:tabLst>
                      <a:tab pos="274638" algn="l"/>
                    </a:tabLst>
                  </a:pPr>
                  <a:r>
                    <a:rPr lang="en-US" sz="1400" kern="0">
                      <a:solidFill>
                        <a:schemeClr val="tx1"/>
                      </a:solidFill>
                      <a:latin typeface="Arial" panose="020B0604020202020204" pitchFamily="34" charset="0"/>
                      <a:cs typeface="Arial" panose="020B0604020202020204" pitchFamily="34" charset="0"/>
                    </a:rPr>
                    <a:t>36.6%</a:t>
                  </a:r>
                </a:p>
              </p:txBody>
            </p:sp>
            <p:sp>
              <p:nvSpPr>
                <p:cNvPr id="71" name="Title 1">
                  <a:extLst>
                    <a:ext uri="{FF2B5EF4-FFF2-40B4-BE49-F238E27FC236}">
                      <a16:creationId xmlns:a16="http://schemas.microsoft.com/office/drawing/2014/main" id="{94FDAACE-3108-44A1-85C9-26326B968640}"/>
                    </a:ext>
                  </a:extLst>
                </p:cNvPr>
                <p:cNvSpPr txBox="1">
                  <a:spLocks/>
                </p:cNvSpPr>
                <p:nvPr/>
              </p:nvSpPr>
              <p:spPr bwMode="auto">
                <a:xfrm>
                  <a:off x="5162354" y="3284747"/>
                  <a:ext cx="914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lang="x-none" sz="2041" b="0" baseline="0">
                      <a:solidFill>
                        <a:srgbClr val="28807C"/>
                      </a:solidFill>
                      <a:latin typeface="+mj-lt"/>
                      <a:ea typeface="+mj-ea"/>
                      <a:cs typeface="+mj-cs"/>
                    </a:defRPr>
                  </a:lvl1pPr>
                  <a:lvl2pPr algn="l" defTabSz="913526" rtl="0" eaLnBrk="1" fontAlgn="base" hangingPunct="1">
                    <a:spcBef>
                      <a:spcPct val="0"/>
                    </a:spcBef>
                    <a:spcAft>
                      <a:spcPct val="0"/>
                    </a:spcAft>
                    <a:defRPr lang="x-none" sz="1939" b="1">
                      <a:solidFill>
                        <a:schemeClr val="tx2"/>
                      </a:solidFill>
                      <a:latin typeface="Arial" charset="0"/>
                    </a:defRPr>
                  </a:lvl2pPr>
                  <a:lvl3pPr algn="l" defTabSz="913526" rtl="0" eaLnBrk="1" fontAlgn="base" hangingPunct="1">
                    <a:spcBef>
                      <a:spcPct val="0"/>
                    </a:spcBef>
                    <a:spcAft>
                      <a:spcPct val="0"/>
                    </a:spcAft>
                    <a:defRPr lang="x-none" sz="1939" b="1">
                      <a:solidFill>
                        <a:schemeClr val="tx2"/>
                      </a:solidFill>
                      <a:latin typeface="Arial" charset="0"/>
                    </a:defRPr>
                  </a:lvl3pPr>
                  <a:lvl4pPr algn="l" defTabSz="913526" rtl="0" eaLnBrk="1" fontAlgn="base" hangingPunct="1">
                    <a:spcBef>
                      <a:spcPct val="0"/>
                    </a:spcBef>
                    <a:spcAft>
                      <a:spcPct val="0"/>
                    </a:spcAft>
                    <a:defRPr lang="x-none" sz="1939" b="1">
                      <a:solidFill>
                        <a:schemeClr val="tx2"/>
                      </a:solidFill>
                      <a:latin typeface="Arial" charset="0"/>
                    </a:defRPr>
                  </a:lvl4pPr>
                  <a:lvl5pPr algn="l" defTabSz="913526" rtl="0" eaLnBrk="1" fontAlgn="base" hangingPunct="1">
                    <a:spcBef>
                      <a:spcPct val="0"/>
                    </a:spcBef>
                    <a:spcAft>
                      <a:spcPct val="0"/>
                    </a:spcAft>
                    <a:defRPr lang="x-none" sz="1939" b="1">
                      <a:solidFill>
                        <a:schemeClr val="tx2"/>
                      </a:solidFill>
                      <a:latin typeface="Arial" charset="0"/>
                    </a:defRPr>
                  </a:lvl5pPr>
                  <a:lvl6pPr marL="466481" algn="l" defTabSz="913526" rtl="0" eaLnBrk="1" fontAlgn="base" hangingPunct="1">
                    <a:spcBef>
                      <a:spcPct val="0"/>
                    </a:spcBef>
                    <a:spcAft>
                      <a:spcPct val="0"/>
                    </a:spcAft>
                    <a:defRPr lang="x-none" sz="1939" b="1">
                      <a:solidFill>
                        <a:schemeClr val="tx2"/>
                      </a:solidFill>
                      <a:latin typeface="Arial" charset="0"/>
                    </a:defRPr>
                  </a:lvl6pPr>
                  <a:lvl7pPr marL="932962" algn="l" defTabSz="913526" rtl="0" eaLnBrk="1" fontAlgn="base" hangingPunct="1">
                    <a:spcBef>
                      <a:spcPct val="0"/>
                    </a:spcBef>
                    <a:spcAft>
                      <a:spcPct val="0"/>
                    </a:spcAft>
                    <a:defRPr lang="x-none" sz="1939" b="1">
                      <a:solidFill>
                        <a:schemeClr val="tx2"/>
                      </a:solidFill>
                      <a:latin typeface="Arial" charset="0"/>
                    </a:defRPr>
                  </a:lvl7pPr>
                  <a:lvl8pPr marL="1399443" algn="l" defTabSz="913526" rtl="0" eaLnBrk="1" fontAlgn="base" hangingPunct="1">
                    <a:spcBef>
                      <a:spcPct val="0"/>
                    </a:spcBef>
                    <a:spcAft>
                      <a:spcPct val="0"/>
                    </a:spcAft>
                    <a:defRPr lang="x-none" sz="1939" b="1">
                      <a:solidFill>
                        <a:schemeClr val="tx2"/>
                      </a:solidFill>
                      <a:latin typeface="Arial" charset="0"/>
                    </a:defRPr>
                  </a:lvl8pPr>
                  <a:lvl9pPr marL="1865925" algn="l" defTabSz="913526" rtl="0" eaLnBrk="1" fontAlgn="base" hangingPunct="1">
                    <a:spcBef>
                      <a:spcPct val="0"/>
                    </a:spcBef>
                    <a:spcAft>
                      <a:spcPct val="0"/>
                    </a:spcAft>
                    <a:defRPr lang="x-none" sz="1939" b="1">
                      <a:solidFill>
                        <a:schemeClr val="tx2"/>
                      </a:solidFill>
                      <a:latin typeface="Arial" charset="0"/>
                    </a:defRPr>
                  </a:lvl9pPr>
                </a:lstStyle>
                <a:p>
                  <a:pPr algn="ctr">
                    <a:tabLst>
                      <a:tab pos="274638" algn="l"/>
                    </a:tabLst>
                  </a:pPr>
                  <a:r>
                    <a:rPr lang="en-US" sz="1400" kern="0">
                      <a:solidFill>
                        <a:schemeClr val="tx1"/>
                      </a:solidFill>
                      <a:latin typeface="Arial" panose="020B0604020202020204" pitchFamily="34" charset="0"/>
                      <a:cs typeface="Arial" panose="020B0604020202020204" pitchFamily="34" charset="0"/>
                    </a:rPr>
                    <a:t>45.4%</a:t>
                  </a:r>
                </a:p>
              </p:txBody>
            </p:sp>
            <p:sp>
              <p:nvSpPr>
                <p:cNvPr id="75" name="Title 1">
                  <a:extLst>
                    <a:ext uri="{FF2B5EF4-FFF2-40B4-BE49-F238E27FC236}">
                      <a16:creationId xmlns:a16="http://schemas.microsoft.com/office/drawing/2014/main" id="{EA75E27B-1256-406F-BDD1-B00DC65FB49C}"/>
                    </a:ext>
                  </a:extLst>
                </p:cNvPr>
                <p:cNvSpPr txBox="1">
                  <a:spLocks/>
                </p:cNvSpPr>
                <p:nvPr/>
              </p:nvSpPr>
              <p:spPr bwMode="auto">
                <a:xfrm>
                  <a:off x="5172556" y="2910137"/>
                  <a:ext cx="914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lang="x-none" sz="2041" b="0" baseline="0">
                      <a:solidFill>
                        <a:srgbClr val="28807C"/>
                      </a:solidFill>
                      <a:latin typeface="+mj-lt"/>
                      <a:ea typeface="+mj-ea"/>
                      <a:cs typeface="+mj-cs"/>
                    </a:defRPr>
                  </a:lvl1pPr>
                  <a:lvl2pPr algn="l" defTabSz="913526" rtl="0" eaLnBrk="1" fontAlgn="base" hangingPunct="1">
                    <a:spcBef>
                      <a:spcPct val="0"/>
                    </a:spcBef>
                    <a:spcAft>
                      <a:spcPct val="0"/>
                    </a:spcAft>
                    <a:defRPr lang="x-none" sz="1939" b="1">
                      <a:solidFill>
                        <a:schemeClr val="tx2"/>
                      </a:solidFill>
                      <a:latin typeface="Arial" charset="0"/>
                    </a:defRPr>
                  </a:lvl2pPr>
                  <a:lvl3pPr algn="l" defTabSz="913526" rtl="0" eaLnBrk="1" fontAlgn="base" hangingPunct="1">
                    <a:spcBef>
                      <a:spcPct val="0"/>
                    </a:spcBef>
                    <a:spcAft>
                      <a:spcPct val="0"/>
                    </a:spcAft>
                    <a:defRPr lang="x-none" sz="1939" b="1">
                      <a:solidFill>
                        <a:schemeClr val="tx2"/>
                      </a:solidFill>
                      <a:latin typeface="Arial" charset="0"/>
                    </a:defRPr>
                  </a:lvl3pPr>
                  <a:lvl4pPr algn="l" defTabSz="913526" rtl="0" eaLnBrk="1" fontAlgn="base" hangingPunct="1">
                    <a:spcBef>
                      <a:spcPct val="0"/>
                    </a:spcBef>
                    <a:spcAft>
                      <a:spcPct val="0"/>
                    </a:spcAft>
                    <a:defRPr lang="x-none" sz="1939" b="1">
                      <a:solidFill>
                        <a:schemeClr val="tx2"/>
                      </a:solidFill>
                      <a:latin typeface="Arial" charset="0"/>
                    </a:defRPr>
                  </a:lvl4pPr>
                  <a:lvl5pPr algn="l" defTabSz="913526" rtl="0" eaLnBrk="1" fontAlgn="base" hangingPunct="1">
                    <a:spcBef>
                      <a:spcPct val="0"/>
                    </a:spcBef>
                    <a:spcAft>
                      <a:spcPct val="0"/>
                    </a:spcAft>
                    <a:defRPr lang="x-none" sz="1939" b="1">
                      <a:solidFill>
                        <a:schemeClr val="tx2"/>
                      </a:solidFill>
                      <a:latin typeface="Arial" charset="0"/>
                    </a:defRPr>
                  </a:lvl5pPr>
                  <a:lvl6pPr marL="466481" algn="l" defTabSz="913526" rtl="0" eaLnBrk="1" fontAlgn="base" hangingPunct="1">
                    <a:spcBef>
                      <a:spcPct val="0"/>
                    </a:spcBef>
                    <a:spcAft>
                      <a:spcPct val="0"/>
                    </a:spcAft>
                    <a:defRPr lang="x-none" sz="1939" b="1">
                      <a:solidFill>
                        <a:schemeClr val="tx2"/>
                      </a:solidFill>
                      <a:latin typeface="Arial" charset="0"/>
                    </a:defRPr>
                  </a:lvl6pPr>
                  <a:lvl7pPr marL="932962" algn="l" defTabSz="913526" rtl="0" eaLnBrk="1" fontAlgn="base" hangingPunct="1">
                    <a:spcBef>
                      <a:spcPct val="0"/>
                    </a:spcBef>
                    <a:spcAft>
                      <a:spcPct val="0"/>
                    </a:spcAft>
                    <a:defRPr lang="x-none" sz="1939" b="1">
                      <a:solidFill>
                        <a:schemeClr val="tx2"/>
                      </a:solidFill>
                      <a:latin typeface="Arial" charset="0"/>
                    </a:defRPr>
                  </a:lvl7pPr>
                  <a:lvl8pPr marL="1399443" algn="l" defTabSz="913526" rtl="0" eaLnBrk="1" fontAlgn="base" hangingPunct="1">
                    <a:spcBef>
                      <a:spcPct val="0"/>
                    </a:spcBef>
                    <a:spcAft>
                      <a:spcPct val="0"/>
                    </a:spcAft>
                    <a:defRPr lang="x-none" sz="1939" b="1">
                      <a:solidFill>
                        <a:schemeClr val="tx2"/>
                      </a:solidFill>
                      <a:latin typeface="Arial" charset="0"/>
                    </a:defRPr>
                  </a:lvl8pPr>
                  <a:lvl9pPr marL="1865925" algn="l" defTabSz="913526" rtl="0" eaLnBrk="1" fontAlgn="base" hangingPunct="1">
                    <a:spcBef>
                      <a:spcPct val="0"/>
                    </a:spcBef>
                    <a:spcAft>
                      <a:spcPct val="0"/>
                    </a:spcAft>
                    <a:defRPr lang="x-none" sz="1939" b="1">
                      <a:solidFill>
                        <a:schemeClr val="tx2"/>
                      </a:solidFill>
                      <a:latin typeface="Arial" charset="0"/>
                    </a:defRPr>
                  </a:lvl9pPr>
                </a:lstStyle>
                <a:p>
                  <a:pPr algn="ctr">
                    <a:tabLst>
                      <a:tab pos="274638" algn="l"/>
                    </a:tabLst>
                  </a:pPr>
                  <a:r>
                    <a:rPr lang="en-US" sz="1400" kern="0">
                      <a:solidFill>
                        <a:schemeClr val="tx1"/>
                      </a:solidFill>
                      <a:latin typeface="Arial" panose="020B0604020202020204" pitchFamily="34" charset="0"/>
                      <a:cs typeface="Arial" panose="020B0604020202020204" pitchFamily="34" charset="0"/>
                    </a:rPr>
                    <a:t>48.2%</a:t>
                  </a:r>
                </a:p>
              </p:txBody>
            </p:sp>
            <p:sp>
              <p:nvSpPr>
                <p:cNvPr id="79" name="Title 1">
                  <a:extLst>
                    <a:ext uri="{FF2B5EF4-FFF2-40B4-BE49-F238E27FC236}">
                      <a16:creationId xmlns:a16="http://schemas.microsoft.com/office/drawing/2014/main" id="{F0EC1614-DF42-4E9C-B361-FFFF4B3035A6}"/>
                    </a:ext>
                  </a:extLst>
                </p:cNvPr>
                <p:cNvSpPr txBox="1">
                  <a:spLocks/>
                </p:cNvSpPr>
                <p:nvPr/>
              </p:nvSpPr>
              <p:spPr bwMode="auto">
                <a:xfrm>
                  <a:off x="5171270" y="3668950"/>
                  <a:ext cx="914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lang="x-none" sz="2041" b="0" baseline="0">
                      <a:solidFill>
                        <a:srgbClr val="28807C"/>
                      </a:solidFill>
                      <a:latin typeface="+mj-lt"/>
                      <a:ea typeface="+mj-ea"/>
                      <a:cs typeface="+mj-cs"/>
                    </a:defRPr>
                  </a:lvl1pPr>
                  <a:lvl2pPr algn="l" defTabSz="913526" rtl="0" eaLnBrk="1" fontAlgn="base" hangingPunct="1">
                    <a:spcBef>
                      <a:spcPct val="0"/>
                    </a:spcBef>
                    <a:spcAft>
                      <a:spcPct val="0"/>
                    </a:spcAft>
                    <a:defRPr lang="x-none" sz="1939" b="1">
                      <a:solidFill>
                        <a:schemeClr val="tx2"/>
                      </a:solidFill>
                      <a:latin typeface="Arial" charset="0"/>
                    </a:defRPr>
                  </a:lvl2pPr>
                  <a:lvl3pPr algn="l" defTabSz="913526" rtl="0" eaLnBrk="1" fontAlgn="base" hangingPunct="1">
                    <a:spcBef>
                      <a:spcPct val="0"/>
                    </a:spcBef>
                    <a:spcAft>
                      <a:spcPct val="0"/>
                    </a:spcAft>
                    <a:defRPr lang="x-none" sz="1939" b="1">
                      <a:solidFill>
                        <a:schemeClr val="tx2"/>
                      </a:solidFill>
                      <a:latin typeface="Arial" charset="0"/>
                    </a:defRPr>
                  </a:lvl3pPr>
                  <a:lvl4pPr algn="l" defTabSz="913526" rtl="0" eaLnBrk="1" fontAlgn="base" hangingPunct="1">
                    <a:spcBef>
                      <a:spcPct val="0"/>
                    </a:spcBef>
                    <a:spcAft>
                      <a:spcPct val="0"/>
                    </a:spcAft>
                    <a:defRPr lang="x-none" sz="1939" b="1">
                      <a:solidFill>
                        <a:schemeClr val="tx2"/>
                      </a:solidFill>
                      <a:latin typeface="Arial" charset="0"/>
                    </a:defRPr>
                  </a:lvl4pPr>
                  <a:lvl5pPr algn="l" defTabSz="913526" rtl="0" eaLnBrk="1" fontAlgn="base" hangingPunct="1">
                    <a:spcBef>
                      <a:spcPct val="0"/>
                    </a:spcBef>
                    <a:spcAft>
                      <a:spcPct val="0"/>
                    </a:spcAft>
                    <a:defRPr lang="x-none" sz="1939" b="1">
                      <a:solidFill>
                        <a:schemeClr val="tx2"/>
                      </a:solidFill>
                      <a:latin typeface="Arial" charset="0"/>
                    </a:defRPr>
                  </a:lvl5pPr>
                  <a:lvl6pPr marL="466481" algn="l" defTabSz="913526" rtl="0" eaLnBrk="1" fontAlgn="base" hangingPunct="1">
                    <a:spcBef>
                      <a:spcPct val="0"/>
                    </a:spcBef>
                    <a:spcAft>
                      <a:spcPct val="0"/>
                    </a:spcAft>
                    <a:defRPr lang="x-none" sz="1939" b="1">
                      <a:solidFill>
                        <a:schemeClr val="tx2"/>
                      </a:solidFill>
                      <a:latin typeface="Arial" charset="0"/>
                    </a:defRPr>
                  </a:lvl6pPr>
                  <a:lvl7pPr marL="932962" algn="l" defTabSz="913526" rtl="0" eaLnBrk="1" fontAlgn="base" hangingPunct="1">
                    <a:spcBef>
                      <a:spcPct val="0"/>
                    </a:spcBef>
                    <a:spcAft>
                      <a:spcPct val="0"/>
                    </a:spcAft>
                    <a:defRPr lang="x-none" sz="1939" b="1">
                      <a:solidFill>
                        <a:schemeClr val="tx2"/>
                      </a:solidFill>
                      <a:latin typeface="Arial" charset="0"/>
                    </a:defRPr>
                  </a:lvl7pPr>
                  <a:lvl8pPr marL="1399443" algn="l" defTabSz="913526" rtl="0" eaLnBrk="1" fontAlgn="base" hangingPunct="1">
                    <a:spcBef>
                      <a:spcPct val="0"/>
                    </a:spcBef>
                    <a:spcAft>
                      <a:spcPct val="0"/>
                    </a:spcAft>
                    <a:defRPr lang="x-none" sz="1939" b="1">
                      <a:solidFill>
                        <a:schemeClr val="tx2"/>
                      </a:solidFill>
                      <a:latin typeface="Arial" charset="0"/>
                    </a:defRPr>
                  </a:lvl8pPr>
                  <a:lvl9pPr marL="1865925" algn="l" defTabSz="913526" rtl="0" eaLnBrk="1" fontAlgn="base" hangingPunct="1">
                    <a:spcBef>
                      <a:spcPct val="0"/>
                    </a:spcBef>
                    <a:spcAft>
                      <a:spcPct val="0"/>
                    </a:spcAft>
                    <a:defRPr lang="x-none" sz="1939" b="1">
                      <a:solidFill>
                        <a:schemeClr val="tx2"/>
                      </a:solidFill>
                      <a:latin typeface="Arial" charset="0"/>
                    </a:defRPr>
                  </a:lvl9pPr>
                </a:lstStyle>
                <a:p>
                  <a:pPr algn="ctr">
                    <a:tabLst>
                      <a:tab pos="274638" algn="l"/>
                    </a:tabLst>
                  </a:pPr>
                  <a:r>
                    <a:rPr lang="en-US" sz="1400" kern="0">
                      <a:solidFill>
                        <a:schemeClr val="tx1"/>
                      </a:solidFill>
                      <a:latin typeface="Arial" panose="020B0604020202020204" pitchFamily="34" charset="0"/>
                      <a:cs typeface="Arial" panose="020B0604020202020204" pitchFamily="34" charset="0"/>
                    </a:rPr>
                    <a:t>40.4%</a:t>
                  </a:r>
                </a:p>
              </p:txBody>
            </p:sp>
            <p:sp>
              <p:nvSpPr>
                <p:cNvPr id="83" name="Title 1">
                  <a:extLst>
                    <a:ext uri="{FF2B5EF4-FFF2-40B4-BE49-F238E27FC236}">
                      <a16:creationId xmlns:a16="http://schemas.microsoft.com/office/drawing/2014/main" id="{54CDC8F7-70BD-47BC-8407-8BBB33A942DC}"/>
                    </a:ext>
                  </a:extLst>
                </p:cNvPr>
                <p:cNvSpPr txBox="1">
                  <a:spLocks/>
                </p:cNvSpPr>
                <p:nvPr/>
              </p:nvSpPr>
              <p:spPr bwMode="auto">
                <a:xfrm>
                  <a:off x="5171270" y="2501922"/>
                  <a:ext cx="914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lang="x-none" sz="2041" b="0" baseline="0">
                      <a:solidFill>
                        <a:srgbClr val="28807C"/>
                      </a:solidFill>
                      <a:latin typeface="+mj-lt"/>
                      <a:ea typeface="+mj-ea"/>
                      <a:cs typeface="+mj-cs"/>
                    </a:defRPr>
                  </a:lvl1pPr>
                  <a:lvl2pPr algn="l" defTabSz="913526" rtl="0" eaLnBrk="1" fontAlgn="base" hangingPunct="1">
                    <a:spcBef>
                      <a:spcPct val="0"/>
                    </a:spcBef>
                    <a:spcAft>
                      <a:spcPct val="0"/>
                    </a:spcAft>
                    <a:defRPr lang="x-none" sz="1939" b="1">
                      <a:solidFill>
                        <a:schemeClr val="tx2"/>
                      </a:solidFill>
                      <a:latin typeface="Arial" charset="0"/>
                    </a:defRPr>
                  </a:lvl2pPr>
                  <a:lvl3pPr algn="l" defTabSz="913526" rtl="0" eaLnBrk="1" fontAlgn="base" hangingPunct="1">
                    <a:spcBef>
                      <a:spcPct val="0"/>
                    </a:spcBef>
                    <a:spcAft>
                      <a:spcPct val="0"/>
                    </a:spcAft>
                    <a:defRPr lang="x-none" sz="1939" b="1">
                      <a:solidFill>
                        <a:schemeClr val="tx2"/>
                      </a:solidFill>
                      <a:latin typeface="Arial" charset="0"/>
                    </a:defRPr>
                  </a:lvl3pPr>
                  <a:lvl4pPr algn="l" defTabSz="913526" rtl="0" eaLnBrk="1" fontAlgn="base" hangingPunct="1">
                    <a:spcBef>
                      <a:spcPct val="0"/>
                    </a:spcBef>
                    <a:spcAft>
                      <a:spcPct val="0"/>
                    </a:spcAft>
                    <a:defRPr lang="x-none" sz="1939" b="1">
                      <a:solidFill>
                        <a:schemeClr val="tx2"/>
                      </a:solidFill>
                      <a:latin typeface="Arial" charset="0"/>
                    </a:defRPr>
                  </a:lvl4pPr>
                  <a:lvl5pPr algn="l" defTabSz="913526" rtl="0" eaLnBrk="1" fontAlgn="base" hangingPunct="1">
                    <a:spcBef>
                      <a:spcPct val="0"/>
                    </a:spcBef>
                    <a:spcAft>
                      <a:spcPct val="0"/>
                    </a:spcAft>
                    <a:defRPr lang="x-none" sz="1939" b="1">
                      <a:solidFill>
                        <a:schemeClr val="tx2"/>
                      </a:solidFill>
                      <a:latin typeface="Arial" charset="0"/>
                    </a:defRPr>
                  </a:lvl5pPr>
                  <a:lvl6pPr marL="466481" algn="l" defTabSz="913526" rtl="0" eaLnBrk="1" fontAlgn="base" hangingPunct="1">
                    <a:spcBef>
                      <a:spcPct val="0"/>
                    </a:spcBef>
                    <a:spcAft>
                      <a:spcPct val="0"/>
                    </a:spcAft>
                    <a:defRPr lang="x-none" sz="1939" b="1">
                      <a:solidFill>
                        <a:schemeClr val="tx2"/>
                      </a:solidFill>
                      <a:latin typeface="Arial" charset="0"/>
                    </a:defRPr>
                  </a:lvl6pPr>
                  <a:lvl7pPr marL="932962" algn="l" defTabSz="913526" rtl="0" eaLnBrk="1" fontAlgn="base" hangingPunct="1">
                    <a:spcBef>
                      <a:spcPct val="0"/>
                    </a:spcBef>
                    <a:spcAft>
                      <a:spcPct val="0"/>
                    </a:spcAft>
                    <a:defRPr lang="x-none" sz="1939" b="1">
                      <a:solidFill>
                        <a:schemeClr val="tx2"/>
                      </a:solidFill>
                      <a:latin typeface="Arial" charset="0"/>
                    </a:defRPr>
                  </a:lvl7pPr>
                  <a:lvl8pPr marL="1399443" algn="l" defTabSz="913526" rtl="0" eaLnBrk="1" fontAlgn="base" hangingPunct="1">
                    <a:spcBef>
                      <a:spcPct val="0"/>
                    </a:spcBef>
                    <a:spcAft>
                      <a:spcPct val="0"/>
                    </a:spcAft>
                    <a:defRPr lang="x-none" sz="1939" b="1">
                      <a:solidFill>
                        <a:schemeClr val="tx2"/>
                      </a:solidFill>
                      <a:latin typeface="Arial" charset="0"/>
                    </a:defRPr>
                  </a:lvl8pPr>
                  <a:lvl9pPr marL="1865925" algn="l" defTabSz="913526" rtl="0" eaLnBrk="1" fontAlgn="base" hangingPunct="1">
                    <a:spcBef>
                      <a:spcPct val="0"/>
                    </a:spcBef>
                    <a:spcAft>
                      <a:spcPct val="0"/>
                    </a:spcAft>
                    <a:defRPr lang="x-none" sz="1939" b="1">
                      <a:solidFill>
                        <a:schemeClr val="tx2"/>
                      </a:solidFill>
                      <a:latin typeface="Arial" charset="0"/>
                    </a:defRPr>
                  </a:lvl9pPr>
                </a:lstStyle>
                <a:p>
                  <a:pPr algn="ctr">
                    <a:tabLst>
                      <a:tab pos="274638" algn="l"/>
                    </a:tabLst>
                  </a:pPr>
                  <a:r>
                    <a:rPr lang="en-US" sz="1400" kern="0">
                      <a:solidFill>
                        <a:schemeClr val="tx1"/>
                      </a:solidFill>
                      <a:latin typeface="Arial" panose="020B0604020202020204" pitchFamily="34" charset="0"/>
                      <a:cs typeface="Arial" panose="020B0604020202020204" pitchFamily="34" charset="0"/>
                    </a:rPr>
                    <a:t>51.6%</a:t>
                  </a:r>
                </a:p>
              </p:txBody>
            </p:sp>
            <p:sp>
              <p:nvSpPr>
                <p:cNvPr id="87" name="Title 1">
                  <a:extLst>
                    <a:ext uri="{FF2B5EF4-FFF2-40B4-BE49-F238E27FC236}">
                      <a16:creationId xmlns:a16="http://schemas.microsoft.com/office/drawing/2014/main" id="{F801CAD9-29BB-4643-9A82-023AC91427BB}"/>
                    </a:ext>
                  </a:extLst>
                </p:cNvPr>
                <p:cNvSpPr txBox="1">
                  <a:spLocks/>
                </p:cNvSpPr>
                <p:nvPr/>
              </p:nvSpPr>
              <p:spPr bwMode="auto">
                <a:xfrm>
                  <a:off x="5162354" y="5991208"/>
                  <a:ext cx="914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lang="x-none" sz="2041" b="0" baseline="0">
                      <a:solidFill>
                        <a:srgbClr val="28807C"/>
                      </a:solidFill>
                      <a:latin typeface="+mj-lt"/>
                      <a:ea typeface="+mj-ea"/>
                      <a:cs typeface="+mj-cs"/>
                    </a:defRPr>
                  </a:lvl1pPr>
                  <a:lvl2pPr algn="l" defTabSz="913526" rtl="0" eaLnBrk="1" fontAlgn="base" hangingPunct="1">
                    <a:spcBef>
                      <a:spcPct val="0"/>
                    </a:spcBef>
                    <a:spcAft>
                      <a:spcPct val="0"/>
                    </a:spcAft>
                    <a:defRPr lang="x-none" sz="1939" b="1">
                      <a:solidFill>
                        <a:schemeClr val="tx2"/>
                      </a:solidFill>
                      <a:latin typeface="Arial" charset="0"/>
                    </a:defRPr>
                  </a:lvl2pPr>
                  <a:lvl3pPr algn="l" defTabSz="913526" rtl="0" eaLnBrk="1" fontAlgn="base" hangingPunct="1">
                    <a:spcBef>
                      <a:spcPct val="0"/>
                    </a:spcBef>
                    <a:spcAft>
                      <a:spcPct val="0"/>
                    </a:spcAft>
                    <a:defRPr lang="x-none" sz="1939" b="1">
                      <a:solidFill>
                        <a:schemeClr val="tx2"/>
                      </a:solidFill>
                      <a:latin typeface="Arial" charset="0"/>
                    </a:defRPr>
                  </a:lvl3pPr>
                  <a:lvl4pPr algn="l" defTabSz="913526" rtl="0" eaLnBrk="1" fontAlgn="base" hangingPunct="1">
                    <a:spcBef>
                      <a:spcPct val="0"/>
                    </a:spcBef>
                    <a:spcAft>
                      <a:spcPct val="0"/>
                    </a:spcAft>
                    <a:defRPr lang="x-none" sz="1939" b="1">
                      <a:solidFill>
                        <a:schemeClr val="tx2"/>
                      </a:solidFill>
                      <a:latin typeface="Arial" charset="0"/>
                    </a:defRPr>
                  </a:lvl4pPr>
                  <a:lvl5pPr algn="l" defTabSz="913526" rtl="0" eaLnBrk="1" fontAlgn="base" hangingPunct="1">
                    <a:spcBef>
                      <a:spcPct val="0"/>
                    </a:spcBef>
                    <a:spcAft>
                      <a:spcPct val="0"/>
                    </a:spcAft>
                    <a:defRPr lang="x-none" sz="1939" b="1">
                      <a:solidFill>
                        <a:schemeClr val="tx2"/>
                      </a:solidFill>
                      <a:latin typeface="Arial" charset="0"/>
                    </a:defRPr>
                  </a:lvl5pPr>
                  <a:lvl6pPr marL="466481" algn="l" defTabSz="913526" rtl="0" eaLnBrk="1" fontAlgn="base" hangingPunct="1">
                    <a:spcBef>
                      <a:spcPct val="0"/>
                    </a:spcBef>
                    <a:spcAft>
                      <a:spcPct val="0"/>
                    </a:spcAft>
                    <a:defRPr lang="x-none" sz="1939" b="1">
                      <a:solidFill>
                        <a:schemeClr val="tx2"/>
                      </a:solidFill>
                      <a:latin typeface="Arial" charset="0"/>
                    </a:defRPr>
                  </a:lvl6pPr>
                  <a:lvl7pPr marL="932962" algn="l" defTabSz="913526" rtl="0" eaLnBrk="1" fontAlgn="base" hangingPunct="1">
                    <a:spcBef>
                      <a:spcPct val="0"/>
                    </a:spcBef>
                    <a:spcAft>
                      <a:spcPct val="0"/>
                    </a:spcAft>
                    <a:defRPr lang="x-none" sz="1939" b="1">
                      <a:solidFill>
                        <a:schemeClr val="tx2"/>
                      </a:solidFill>
                      <a:latin typeface="Arial" charset="0"/>
                    </a:defRPr>
                  </a:lvl7pPr>
                  <a:lvl8pPr marL="1399443" algn="l" defTabSz="913526" rtl="0" eaLnBrk="1" fontAlgn="base" hangingPunct="1">
                    <a:spcBef>
                      <a:spcPct val="0"/>
                    </a:spcBef>
                    <a:spcAft>
                      <a:spcPct val="0"/>
                    </a:spcAft>
                    <a:defRPr lang="x-none" sz="1939" b="1">
                      <a:solidFill>
                        <a:schemeClr val="tx2"/>
                      </a:solidFill>
                      <a:latin typeface="Arial" charset="0"/>
                    </a:defRPr>
                  </a:lvl8pPr>
                  <a:lvl9pPr marL="1865925" algn="l" defTabSz="913526" rtl="0" eaLnBrk="1" fontAlgn="base" hangingPunct="1">
                    <a:spcBef>
                      <a:spcPct val="0"/>
                    </a:spcBef>
                    <a:spcAft>
                      <a:spcPct val="0"/>
                    </a:spcAft>
                    <a:defRPr lang="x-none" sz="1939" b="1">
                      <a:solidFill>
                        <a:schemeClr val="tx2"/>
                      </a:solidFill>
                      <a:latin typeface="Arial" charset="0"/>
                    </a:defRPr>
                  </a:lvl9pPr>
                </a:lstStyle>
                <a:p>
                  <a:pPr algn="ctr">
                    <a:tabLst>
                      <a:tab pos="274638" algn="l"/>
                    </a:tabLst>
                  </a:pPr>
                  <a:r>
                    <a:rPr lang="en-US" sz="1400" kern="0">
                      <a:solidFill>
                        <a:schemeClr val="tx1"/>
                      </a:solidFill>
                      <a:latin typeface="Arial" panose="020B0604020202020204" pitchFamily="34" charset="0"/>
                      <a:cs typeface="Arial" panose="020B0604020202020204" pitchFamily="34" charset="0"/>
                    </a:rPr>
                    <a:t>35.0%</a:t>
                  </a:r>
                </a:p>
              </p:txBody>
            </p:sp>
            <p:sp>
              <p:nvSpPr>
                <p:cNvPr id="91" name="Title 1">
                  <a:extLst>
                    <a:ext uri="{FF2B5EF4-FFF2-40B4-BE49-F238E27FC236}">
                      <a16:creationId xmlns:a16="http://schemas.microsoft.com/office/drawing/2014/main" id="{7D812868-A495-49F1-ADF3-05C0004AE8A2}"/>
                    </a:ext>
                  </a:extLst>
                </p:cNvPr>
                <p:cNvSpPr txBox="1">
                  <a:spLocks/>
                </p:cNvSpPr>
                <p:nvPr/>
              </p:nvSpPr>
              <p:spPr bwMode="auto">
                <a:xfrm>
                  <a:off x="5171270" y="1756157"/>
                  <a:ext cx="914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lang="x-none" sz="2041" b="0" baseline="0">
                      <a:solidFill>
                        <a:srgbClr val="28807C"/>
                      </a:solidFill>
                      <a:latin typeface="+mj-lt"/>
                      <a:ea typeface="+mj-ea"/>
                      <a:cs typeface="+mj-cs"/>
                    </a:defRPr>
                  </a:lvl1pPr>
                  <a:lvl2pPr algn="l" defTabSz="913526" rtl="0" eaLnBrk="1" fontAlgn="base" hangingPunct="1">
                    <a:spcBef>
                      <a:spcPct val="0"/>
                    </a:spcBef>
                    <a:spcAft>
                      <a:spcPct val="0"/>
                    </a:spcAft>
                    <a:defRPr lang="x-none" sz="1939" b="1">
                      <a:solidFill>
                        <a:schemeClr val="tx2"/>
                      </a:solidFill>
                      <a:latin typeface="Arial" charset="0"/>
                    </a:defRPr>
                  </a:lvl2pPr>
                  <a:lvl3pPr algn="l" defTabSz="913526" rtl="0" eaLnBrk="1" fontAlgn="base" hangingPunct="1">
                    <a:spcBef>
                      <a:spcPct val="0"/>
                    </a:spcBef>
                    <a:spcAft>
                      <a:spcPct val="0"/>
                    </a:spcAft>
                    <a:defRPr lang="x-none" sz="1939" b="1">
                      <a:solidFill>
                        <a:schemeClr val="tx2"/>
                      </a:solidFill>
                      <a:latin typeface="Arial" charset="0"/>
                    </a:defRPr>
                  </a:lvl3pPr>
                  <a:lvl4pPr algn="l" defTabSz="913526" rtl="0" eaLnBrk="1" fontAlgn="base" hangingPunct="1">
                    <a:spcBef>
                      <a:spcPct val="0"/>
                    </a:spcBef>
                    <a:spcAft>
                      <a:spcPct val="0"/>
                    </a:spcAft>
                    <a:defRPr lang="x-none" sz="1939" b="1">
                      <a:solidFill>
                        <a:schemeClr val="tx2"/>
                      </a:solidFill>
                      <a:latin typeface="Arial" charset="0"/>
                    </a:defRPr>
                  </a:lvl4pPr>
                  <a:lvl5pPr algn="l" defTabSz="913526" rtl="0" eaLnBrk="1" fontAlgn="base" hangingPunct="1">
                    <a:spcBef>
                      <a:spcPct val="0"/>
                    </a:spcBef>
                    <a:spcAft>
                      <a:spcPct val="0"/>
                    </a:spcAft>
                    <a:defRPr lang="x-none" sz="1939" b="1">
                      <a:solidFill>
                        <a:schemeClr val="tx2"/>
                      </a:solidFill>
                      <a:latin typeface="Arial" charset="0"/>
                    </a:defRPr>
                  </a:lvl5pPr>
                  <a:lvl6pPr marL="466481" algn="l" defTabSz="913526" rtl="0" eaLnBrk="1" fontAlgn="base" hangingPunct="1">
                    <a:spcBef>
                      <a:spcPct val="0"/>
                    </a:spcBef>
                    <a:spcAft>
                      <a:spcPct val="0"/>
                    </a:spcAft>
                    <a:defRPr lang="x-none" sz="1939" b="1">
                      <a:solidFill>
                        <a:schemeClr val="tx2"/>
                      </a:solidFill>
                      <a:latin typeface="Arial" charset="0"/>
                    </a:defRPr>
                  </a:lvl6pPr>
                  <a:lvl7pPr marL="932962" algn="l" defTabSz="913526" rtl="0" eaLnBrk="1" fontAlgn="base" hangingPunct="1">
                    <a:spcBef>
                      <a:spcPct val="0"/>
                    </a:spcBef>
                    <a:spcAft>
                      <a:spcPct val="0"/>
                    </a:spcAft>
                    <a:defRPr lang="x-none" sz="1939" b="1">
                      <a:solidFill>
                        <a:schemeClr val="tx2"/>
                      </a:solidFill>
                      <a:latin typeface="Arial" charset="0"/>
                    </a:defRPr>
                  </a:lvl7pPr>
                  <a:lvl8pPr marL="1399443" algn="l" defTabSz="913526" rtl="0" eaLnBrk="1" fontAlgn="base" hangingPunct="1">
                    <a:spcBef>
                      <a:spcPct val="0"/>
                    </a:spcBef>
                    <a:spcAft>
                      <a:spcPct val="0"/>
                    </a:spcAft>
                    <a:defRPr lang="x-none" sz="1939" b="1">
                      <a:solidFill>
                        <a:schemeClr val="tx2"/>
                      </a:solidFill>
                      <a:latin typeface="Arial" charset="0"/>
                    </a:defRPr>
                  </a:lvl8pPr>
                  <a:lvl9pPr marL="1865925" algn="l" defTabSz="913526" rtl="0" eaLnBrk="1" fontAlgn="base" hangingPunct="1">
                    <a:spcBef>
                      <a:spcPct val="0"/>
                    </a:spcBef>
                    <a:spcAft>
                      <a:spcPct val="0"/>
                    </a:spcAft>
                    <a:defRPr lang="x-none" sz="1939" b="1">
                      <a:solidFill>
                        <a:schemeClr val="tx2"/>
                      </a:solidFill>
                      <a:latin typeface="Arial" charset="0"/>
                    </a:defRPr>
                  </a:lvl9pPr>
                </a:lstStyle>
                <a:p>
                  <a:pPr algn="ctr">
                    <a:tabLst>
                      <a:tab pos="274638" algn="l"/>
                    </a:tabLst>
                  </a:pPr>
                  <a:r>
                    <a:rPr lang="en-US" sz="1400" kern="0">
                      <a:solidFill>
                        <a:schemeClr val="tx1"/>
                      </a:solidFill>
                      <a:latin typeface="Arial" panose="020B0604020202020204" pitchFamily="34" charset="0"/>
                      <a:cs typeface="Arial" panose="020B0604020202020204" pitchFamily="34" charset="0"/>
                    </a:rPr>
                    <a:t>52.4%</a:t>
                  </a:r>
                </a:p>
              </p:txBody>
            </p:sp>
            <p:sp>
              <p:nvSpPr>
                <p:cNvPr id="95" name="Title 1">
                  <a:extLst>
                    <a:ext uri="{FF2B5EF4-FFF2-40B4-BE49-F238E27FC236}">
                      <a16:creationId xmlns:a16="http://schemas.microsoft.com/office/drawing/2014/main" id="{28FC91E3-4287-44DB-BE41-8AAD0F8C5532}"/>
                    </a:ext>
                  </a:extLst>
                </p:cNvPr>
                <p:cNvSpPr txBox="1">
                  <a:spLocks/>
                </p:cNvSpPr>
                <p:nvPr/>
              </p:nvSpPr>
              <p:spPr bwMode="auto">
                <a:xfrm>
                  <a:off x="5171063" y="5609341"/>
                  <a:ext cx="914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lang="x-none" sz="2041" b="0" baseline="0">
                      <a:solidFill>
                        <a:srgbClr val="28807C"/>
                      </a:solidFill>
                      <a:latin typeface="+mj-lt"/>
                      <a:ea typeface="+mj-ea"/>
                      <a:cs typeface="+mj-cs"/>
                    </a:defRPr>
                  </a:lvl1pPr>
                  <a:lvl2pPr algn="l" defTabSz="913526" rtl="0" eaLnBrk="1" fontAlgn="base" hangingPunct="1">
                    <a:spcBef>
                      <a:spcPct val="0"/>
                    </a:spcBef>
                    <a:spcAft>
                      <a:spcPct val="0"/>
                    </a:spcAft>
                    <a:defRPr lang="x-none" sz="1939" b="1">
                      <a:solidFill>
                        <a:schemeClr val="tx2"/>
                      </a:solidFill>
                      <a:latin typeface="Arial" charset="0"/>
                    </a:defRPr>
                  </a:lvl2pPr>
                  <a:lvl3pPr algn="l" defTabSz="913526" rtl="0" eaLnBrk="1" fontAlgn="base" hangingPunct="1">
                    <a:spcBef>
                      <a:spcPct val="0"/>
                    </a:spcBef>
                    <a:spcAft>
                      <a:spcPct val="0"/>
                    </a:spcAft>
                    <a:defRPr lang="x-none" sz="1939" b="1">
                      <a:solidFill>
                        <a:schemeClr val="tx2"/>
                      </a:solidFill>
                      <a:latin typeface="Arial" charset="0"/>
                    </a:defRPr>
                  </a:lvl3pPr>
                  <a:lvl4pPr algn="l" defTabSz="913526" rtl="0" eaLnBrk="1" fontAlgn="base" hangingPunct="1">
                    <a:spcBef>
                      <a:spcPct val="0"/>
                    </a:spcBef>
                    <a:spcAft>
                      <a:spcPct val="0"/>
                    </a:spcAft>
                    <a:defRPr lang="x-none" sz="1939" b="1">
                      <a:solidFill>
                        <a:schemeClr val="tx2"/>
                      </a:solidFill>
                      <a:latin typeface="Arial" charset="0"/>
                    </a:defRPr>
                  </a:lvl4pPr>
                  <a:lvl5pPr algn="l" defTabSz="913526" rtl="0" eaLnBrk="1" fontAlgn="base" hangingPunct="1">
                    <a:spcBef>
                      <a:spcPct val="0"/>
                    </a:spcBef>
                    <a:spcAft>
                      <a:spcPct val="0"/>
                    </a:spcAft>
                    <a:defRPr lang="x-none" sz="1939" b="1">
                      <a:solidFill>
                        <a:schemeClr val="tx2"/>
                      </a:solidFill>
                      <a:latin typeface="Arial" charset="0"/>
                    </a:defRPr>
                  </a:lvl5pPr>
                  <a:lvl6pPr marL="466481" algn="l" defTabSz="913526" rtl="0" eaLnBrk="1" fontAlgn="base" hangingPunct="1">
                    <a:spcBef>
                      <a:spcPct val="0"/>
                    </a:spcBef>
                    <a:spcAft>
                      <a:spcPct val="0"/>
                    </a:spcAft>
                    <a:defRPr lang="x-none" sz="1939" b="1">
                      <a:solidFill>
                        <a:schemeClr val="tx2"/>
                      </a:solidFill>
                      <a:latin typeface="Arial" charset="0"/>
                    </a:defRPr>
                  </a:lvl6pPr>
                  <a:lvl7pPr marL="932962" algn="l" defTabSz="913526" rtl="0" eaLnBrk="1" fontAlgn="base" hangingPunct="1">
                    <a:spcBef>
                      <a:spcPct val="0"/>
                    </a:spcBef>
                    <a:spcAft>
                      <a:spcPct val="0"/>
                    </a:spcAft>
                    <a:defRPr lang="x-none" sz="1939" b="1">
                      <a:solidFill>
                        <a:schemeClr val="tx2"/>
                      </a:solidFill>
                      <a:latin typeface="Arial" charset="0"/>
                    </a:defRPr>
                  </a:lvl7pPr>
                  <a:lvl8pPr marL="1399443" algn="l" defTabSz="913526" rtl="0" eaLnBrk="1" fontAlgn="base" hangingPunct="1">
                    <a:spcBef>
                      <a:spcPct val="0"/>
                    </a:spcBef>
                    <a:spcAft>
                      <a:spcPct val="0"/>
                    </a:spcAft>
                    <a:defRPr lang="x-none" sz="1939" b="1">
                      <a:solidFill>
                        <a:schemeClr val="tx2"/>
                      </a:solidFill>
                      <a:latin typeface="Arial" charset="0"/>
                    </a:defRPr>
                  </a:lvl8pPr>
                  <a:lvl9pPr marL="1865925" algn="l" defTabSz="913526" rtl="0" eaLnBrk="1" fontAlgn="base" hangingPunct="1">
                    <a:spcBef>
                      <a:spcPct val="0"/>
                    </a:spcBef>
                    <a:spcAft>
                      <a:spcPct val="0"/>
                    </a:spcAft>
                    <a:defRPr lang="x-none" sz="1939" b="1">
                      <a:solidFill>
                        <a:schemeClr val="tx2"/>
                      </a:solidFill>
                      <a:latin typeface="Arial" charset="0"/>
                    </a:defRPr>
                  </a:lvl9pPr>
                </a:lstStyle>
                <a:p>
                  <a:pPr algn="ctr">
                    <a:tabLst>
                      <a:tab pos="274638" algn="l"/>
                    </a:tabLst>
                  </a:pPr>
                  <a:r>
                    <a:rPr lang="en-US" sz="1400" kern="0">
                      <a:solidFill>
                        <a:schemeClr val="tx1"/>
                      </a:solidFill>
                      <a:latin typeface="Arial" panose="020B0604020202020204" pitchFamily="34" charset="0"/>
                      <a:cs typeface="Arial" panose="020B0604020202020204" pitchFamily="34" charset="0"/>
                    </a:rPr>
                    <a:t>35.6%</a:t>
                  </a:r>
                </a:p>
              </p:txBody>
            </p:sp>
            <p:sp>
              <p:nvSpPr>
                <p:cNvPr id="99" name="Title 1">
                  <a:extLst>
                    <a:ext uri="{FF2B5EF4-FFF2-40B4-BE49-F238E27FC236}">
                      <a16:creationId xmlns:a16="http://schemas.microsoft.com/office/drawing/2014/main" id="{2F409D31-3F71-4079-9FCD-DA635CAB76EC}"/>
                    </a:ext>
                  </a:extLst>
                </p:cNvPr>
                <p:cNvSpPr txBox="1">
                  <a:spLocks/>
                </p:cNvSpPr>
                <p:nvPr/>
              </p:nvSpPr>
              <p:spPr bwMode="auto">
                <a:xfrm>
                  <a:off x="5180236" y="4066679"/>
                  <a:ext cx="914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lang="x-none" sz="2041" b="0" baseline="0">
                      <a:solidFill>
                        <a:srgbClr val="28807C"/>
                      </a:solidFill>
                      <a:latin typeface="+mj-lt"/>
                      <a:ea typeface="+mj-ea"/>
                      <a:cs typeface="+mj-cs"/>
                    </a:defRPr>
                  </a:lvl1pPr>
                  <a:lvl2pPr algn="l" defTabSz="913526" rtl="0" eaLnBrk="1" fontAlgn="base" hangingPunct="1">
                    <a:spcBef>
                      <a:spcPct val="0"/>
                    </a:spcBef>
                    <a:spcAft>
                      <a:spcPct val="0"/>
                    </a:spcAft>
                    <a:defRPr lang="x-none" sz="1939" b="1">
                      <a:solidFill>
                        <a:schemeClr val="tx2"/>
                      </a:solidFill>
                      <a:latin typeface="Arial" charset="0"/>
                    </a:defRPr>
                  </a:lvl2pPr>
                  <a:lvl3pPr algn="l" defTabSz="913526" rtl="0" eaLnBrk="1" fontAlgn="base" hangingPunct="1">
                    <a:spcBef>
                      <a:spcPct val="0"/>
                    </a:spcBef>
                    <a:spcAft>
                      <a:spcPct val="0"/>
                    </a:spcAft>
                    <a:defRPr lang="x-none" sz="1939" b="1">
                      <a:solidFill>
                        <a:schemeClr val="tx2"/>
                      </a:solidFill>
                      <a:latin typeface="Arial" charset="0"/>
                    </a:defRPr>
                  </a:lvl3pPr>
                  <a:lvl4pPr algn="l" defTabSz="913526" rtl="0" eaLnBrk="1" fontAlgn="base" hangingPunct="1">
                    <a:spcBef>
                      <a:spcPct val="0"/>
                    </a:spcBef>
                    <a:spcAft>
                      <a:spcPct val="0"/>
                    </a:spcAft>
                    <a:defRPr lang="x-none" sz="1939" b="1">
                      <a:solidFill>
                        <a:schemeClr val="tx2"/>
                      </a:solidFill>
                      <a:latin typeface="Arial" charset="0"/>
                    </a:defRPr>
                  </a:lvl4pPr>
                  <a:lvl5pPr algn="l" defTabSz="913526" rtl="0" eaLnBrk="1" fontAlgn="base" hangingPunct="1">
                    <a:spcBef>
                      <a:spcPct val="0"/>
                    </a:spcBef>
                    <a:spcAft>
                      <a:spcPct val="0"/>
                    </a:spcAft>
                    <a:defRPr lang="x-none" sz="1939" b="1">
                      <a:solidFill>
                        <a:schemeClr val="tx2"/>
                      </a:solidFill>
                      <a:latin typeface="Arial" charset="0"/>
                    </a:defRPr>
                  </a:lvl5pPr>
                  <a:lvl6pPr marL="466481" algn="l" defTabSz="913526" rtl="0" eaLnBrk="1" fontAlgn="base" hangingPunct="1">
                    <a:spcBef>
                      <a:spcPct val="0"/>
                    </a:spcBef>
                    <a:spcAft>
                      <a:spcPct val="0"/>
                    </a:spcAft>
                    <a:defRPr lang="x-none" sz="1939" b="1">
                      <a:solidFill>
                        <a:schemeClr val="tx2"/>
                      </a:solidFill>
                      <a:latin typeface="Arial" charset="0"/>
                    </a:defRPr>
                  </a:lvl6pPr>
                  <a:lvl7pPr marL="932962" algn="l" defTabSz="913526" rtl="0" eaLnBrk="1" fontAlgn="base" hangingPunct="1">
                    <a:spcBef>
                      <a:spcPct val="0"/>
                    </a:spcBef>
                    <a:spcAft>
                      <a:spcPct val="0"/>
                    </a:spcAft>
                    <a:defRPr lang="x-none" sz="1939" b="1">
                      <a:solidFill>
                        <a:schemeClr val="tx2"/>
                      </a:solidFill>
                      <a:latin typeface="Arial" charset="0"/>
                    </a:defRPr>
                  </a:lvl7pPr>
                  <a:lvl8pPr marL="1399443" algn="l" defTabSz="913526" rtl="0" eaLnBrk="1" fontAlgn="base" hangingPunct="1">
                    <a:spcBef>
                      <a:spcPct val="0"/>
                    </a:spcBef>
                    <a:spcAft>
                      <a:spcPct val="0"/>
                    </a:spcAft>
                    <a:defRPr lang="x-none" sz="1939" b="1">
                      <a:solidFill>
                        <a:schemeClr val="tx2"/>
                      </a:solidFill>
                      <a:latin typeface="Arial" charset="0"/>
                    </a:defRPr>
                  </a:lvl8pPr>
                  <a:lvl9pPr marL="1865925" algn="l" defTabSz="913526" rtl="0" eaLnBrk="1" fontAlgn="base" hangingPunct="1">
                    <a:spcBef>
                      <a:spcPct val="0"/>
                    </a:spcBef>
                    <a:spcAft>
                      <a:spcPct val="0"/>
                    </a:spcAft>
                    <a:defRPr lang="x-none" sz="1939" b="1">
                      <a:solidFill>
                        <a:schemeClr val="tx2"/>
                      </a:solidFill>
                      <a:latin typeface="Arial" charset="0"/>
                    </a:defRPr>
                  </a:lvl9pPr>
                </a:lstStyle>
                <a:p>
                  <a:pPr algn="ctr">
                    <a:tabLst>
                      <a:tab pos="274638" algn="l"/>
                    </a:tabLst>
                  </a:pPr>
                  <a:r>
                    <a:rPr lang="en-US" sz="1400" kern="0">
                      <a:solidFill>
                        <a:schemeClr val="tx1"/>
                      </a:solidFill>
                      <a:latin typeface="Arial" panose="020B0604020202020204" pitchFamily="34" charset="0"/>
                      <a:cs typeface="Arial" panose="020B0604020202020204" pitchFamily="34" charset="0"/>
                    </a:rPr>
                    <a:t>38.7%</a:t>
                  </a:r>
                </a:p>
              </p:txBody>
            </p:sp>
            <p:sp>
              <p:nvSpPr>
                <p:cNvPr id="103" name="Title 1">
                  <a:extLst>
                    <a:ext uri="{FF2B5EF4-FFF2-40B4-BE49-F238E27FC236}">
                      <a16:creationId xmlns:a16="http://schemas.microsoft.com/office/drawing/2014/main" id="{17C3ABF3-FC01-4EAB-8627-B54AA09641DD}"/>
                    </a:ext>
                  </a:extLst>
                </p:cNvPr>
                <p:cNvSpPr txBox="1">
                  <a:spLocks/>
                </p:cNvSpPr>
                <p:nvPr/>
              </p:nvSpPr>
              <p:spPr bwMode="auto">
                <a:xfrm>
                  <a:off x="5171270" y="2110477"/>
                  <a:ext cx="914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lang="x-none" sz="2041" b="0" baseline="0">
                      <a:solidFill>
                        <a:srgbClr val="28807C"/>
                      </a:solidFill>
                      <a:latin typeface="+mj-lt"/>
                      <a:ea typeface="+mj-ea"/>
                      <a:cs typeface="+mj-cs"/>
                    </a:defRPr>
                  </a:lvl1pPr>
                  <a:lvl2pPr algn="l" defTabSz="913526" rtl="0" eaLnBrk="1" fontAlgn="base" hangingPunct="1">
                    <a:spcBef>
                      <a:spcPct val="0"/>
                    </a:spcBef>
                    <a:spcAft>
                      <a:spcPct val="0"/>
                    </a:spcAft>
                    <a:defRPr lang="x-none" sz="1939" b="1">
                      <a:solidFill>
                        <a:schemeClr val="tx2"/>
                      </a:solidFill>
                      <a:latin typeface="Arial" charset="0"/>
                    </a:defRPr>
                  </a:lvl2pPr>
                  <a:lvl3pPr algn="l" defTabSz="913526" rtl="0" eaLnBrk="1" fontAlgn="base" hangingPunct="1">
                    <a:spcBef>
                      <a:spcPct val="0"/>
                    </a:spcBef>
                    <a:spcAft>
                      <a:spcPct val="0"/>
                    </a:spcAft>
                    <a:defRPr lang="x-none" sz="1939" b="1">
                      <a:solidFill>
                        <a:schemeClr val="tx2"/>
                      </a:solidFill>
                      <a:latin typeface="Arial" charset="0"/>
                    </a:defRPr>
                  </a:lvl3pPr>
                  <a:lvl4pPr algn="l" defTabSz="913526" rtl="0" eaLnBrk="1" fontAlgn="base" hangingPunct="1">
                    <a:spcBef>
                      <a:spcPct val="0"/>
                    </a:spcBef>
                    <a:spcAft>
                      <a:spcPct val="0"/>
                    </a:spcAft>
                    <a:defRPr lang="x-none" sz="1939" b="1">
                      <a:solidFill>
                        <a:schemeClr val="tx2"/>
                      </a:solidFill>
                      <a:latin typeface="Arial" charset="0"/>
                    </a:defRPr>
                  </a:lvl4pPr>
                  <a:lvl5pPr algn="l" defTabSz="913526" rtl="0" eaLnBrk="1" fontAlgn="base" hangingPunct="1">
                    <a:spcBef>
                      <a:spcPct val="0"/>
                    </a:spcBef>
                    <a:spcAft>
                      <a:spcPct val="0"/>
                    </a:spcAft>
                    <a:defRPr lang="x-none" sz="1939" b="1">
                      <a:solidFill>
                        <a:schemeClr val="tx2"/>
                      </a:solidFill>
                      <a:latin typeface="Arial" charset="0"/>
                    </a:defRPr>
                  </a:lvl5pPr>
                  <a:lvl6pPr marL="466481" algn="l" defTabSz="913526" rtl="0" eaLnBrk="1" fontAlgn="base" hangingPunct="1">
                    <a:spcBef>
                      <a:spcPct val="0"/>
                    </a:spcBef>
                    <a:spcAft>
                      <a:spcPct val="0"/>
                    </a:spcAft>
                    <a:defRPr lang="x-none" sz="1939" b="1">
                      <a:solidFill>
                        <a:schemeClr val="tx2"/>
                      </a:solidFill>
                      <a:latin typeface="Arial" charset="0"/>
                    </a:defRPr>
                  </a:lvl6pPr>
                  <a:lvl7pPr marL="932962" algn="l" defTabSz="913526" rtl="0" eaLnBrk="1" fontAlgn="base" hangingPunct="1">
                    <a:spcBef>
                      <a:spcPct val="0"/>
                    </a:spcBef>
                    <a:spcAft>
                      <a:spcPct val="0"/>
                    </a:spcAft>
                    <a:defRPr lang="x-none" sz="1939" b="1">
                      <a:solidFill>
                        <a:schemeClr val="tx2"/>
                      </a:solidFill>
                      <a:latin typeface="Arial" charset="0"/>
                    </a:defRPr>
                  </a:lvl7pPr>
                  <a:lvl8pPr marL="1399443" algn="l" defTabSz="913526" rtl="0" eaLnBrk="1" fontAlgn="base" hangingPunct="1">
                    <a:spcBef>
                      <a:spcPct val="0"/>
                    </a:spcBef>
                    <a:spcAft>
                      <a:spcPct val="0"/>
                    </a:spcAft>
                    <a:defRPr lang="x-none" sz="1939" b="1">
                      <a:solidFill>
                        <a:schemeClr val="tx2"/>
                      </a:solidFill>
                      <a:latin typeface="Arial" charset="0"/>
                    </a:defRPr>
                  </a:lvl8pPr>
                  <a:lvl9pPr marL="1865925" algn="l" defTabSz="913526" rtl="0" eaLnBrk="1" fontAlgn="base" hangingPunct="1">
                    <a:spcBef>
                      <a:spcPct val="0"/>
                    </a:spcBef>
                    <a:spcAft>
                      <a:spcPct val="0"/>
                    </a:spcAft>
                    <a:defRPr lang="x-none" sz="1939" b="1">
                      <a:solidFill>
                        <a:schemeClr val="tx2"/>
                      </a:solidFill>
                      <a:latin typeface="Arial" charset="0"/>
                    </a:defRPr>
                  </a:lvl9pPr>
                </a:lstStyle>
                <a:p>
                  <a:pPr algn="ctr">
                    <a:tabLst>
                      <a:tab pos="274638" algn="l"/>
                    </a:tabLst>
                  </a:pPr>
                  <a:r>
                    <a:rPr lang="en-US" sz="1400" kern="0">
                      <a:solidFill>
                        <a:schemeClr val="tx1"/>
                      </a:solidFill>
                      <a:latin typeface="Arial" panose="020B0604020202020204" pitchFamily="34" charset="0"/>
                      <a:cs typeface="Arial" panose="020B0604020202020204" pitchFamily="34" charset="0"/>
                    </a:rPr>
                    <a:t>52.3%</a:t>
                  </a:r>
                </a:p>
              </p:txBody>
            </p:sp>
            <p:sp>
              <p:nvSpPr>
                <p:cNvPr id="107" name="Title 1">
                  <a:extLst>
                    <a:ext uri="{FF2B5EF4-FFF2-40B4-BE49-F238E27FC236}">
                      <a16:creationId xmlns:a16="http://schemas.microsoft.com/office/drawing/2014/main" id="{85A7C430-1BD1-403B-AF2C-5599FC05FB17}"/>
                    </a:ext>
                  </a:extLst>
                </p:cNvPr>
                <p:cNvSpPr txBox="1">
                  <a:spLocks/>
                </p:cNvSpPr>
                <p:nvPr/>
              </p:nvSpPr>
              <p:spPr bwMode="auto">
                <a:xfrm>
                  <a:off x="5180236" y="7409342"/>
                  <a:ext cx="914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lang="x-none" sz="2041" b="0" baseline="0">
                      <a:solidFill>
                        <a:srgbClr val="28807C"/>
                      </a:solidFill>
                      <a:latin typeface="+mj-lt"/>
                      <a:ea typeface="+mj-ea"/>
                      <a:cs typeface="+mj-cs"/>
                    </a:defRPr>
                  </a:lvl1pPr>
                  <a:lvl2pPr algn="l" defTabSz="913526" rtl="0" eaLnBrk="1" fontAlgn="base" hangingPunct="1">
                    <a:spcBef>
                      <a:spcPct val="0"/>
                    </a:spcBef>
                    <a:spcAft>
                      <a:spcPct val="0"/>
                    </a:spcAft>
                    <a:defRPr lang="x-none" sz="1939" b="1">
                      <a:solidFill>
                        <a:schemeClr val="tx2"/>
                      </a:solidFill>
                      <a:latin typeface="Arial" charset="0"/>
                    </a:defRPr>
                  </a:lvl2pPr>
                  <a:lvl3pPr algn="l" defTabSz="913526" rtl="0" eaLnBrk="1" fontAlgn="base" hangingPunct="1">
                    <a:spcBef>
                      <a:spcPct val="0"/>
                    </a:spcBef>
                    <a:spcAft>
                      <a:spcPct val="0"/>
                    </a:spcAft>
                    <a:defRPr lang="x-none" sz="1939" b="1">
                      <a:solidFill>
                        <a:schemeClr val="tx2"/>
                      </a:solidFill>
                      <a:latin typeface="Arial" charset="0"/>
                    </a:defRPr>
                  </a:lvl3pPr>
                  <a:lvl4pPr algn="l" defTabSz="913526" rtl="0" eaLnBrk="1" fontAlgn="base" hangingPunct="1">
                    <a:spcBef>
                      <a:spcPct val="0"/>
                    </a:spcBef>
                    <a:spcAft>
                      <a:spcPct val="0"/>
                    </a:spcAft>
                    <a:defRPr lang="x-none" sz="1939" b="1">
                      <a:solidFill>
                        <a:schemeClr val="tx2"/>
                      </a:solidFill>
                      <a:latin typeface="Arial" charset="0"/>
                    </a:defRPr>
                  </a:lvl4pPr>
                  <a:lvl5pPr algn="l" defTabSz="913526" rtl="0" eaLnBrk="1" fontAlgn="base" hangingPunct="1">
                    <a:spcBef>
                      <a:spcPct val="0"/>
                    </a:spcBef>
                    <a:spcAft>
                      <a:spcPct val="0"/>
                    </a:spcAft>
                    <a:defRPr lang="x-none" sz="1939" b="1">
                      <a:solidFill>
                        <a:schemeClr val="tx2"/>
                      </a:solidFill>
                      <a:latin typeface="Arial" charset="0"/>
                    </a:defRPr>
                  </a:lvl5pPr>
                  <a:lvl6pPr marL="466481" algn="l" defTabSz="913526" rtl="0" eaLnBrk="1" fontAlgn="base" hangingPunct="1">
                    <a:spcBef>
                      <a:spcPct val="0"/>
                    </a:spcBef>
                    <a:spcAft>
                      <a:spcPct val="0"/>
                    </a:spcAft>
                    <a:defRPr lang="x-none" sz="1939" b="1">
                      <a:solidFill>
                        <a:schemeClr val="tx2"/>
                      </a:solidFill>
                      <a:latin typeface="Arial" charset="0"/>
                    </a:defRPr>
                  </a:lvl6pPr>
                  <a:lvl7pPr marL="932962" algn="l" defTabSz="913526" rtl="0" eaLnBrk="1" fontAlgn="base" hangingPunct="1">
                    <a:spcBef>
                      <a:spcPct val="0"/>
                    </a:spcBef>
                    <a:spcAft>
                      <a:spcPct val="0"/>
                    </a:spcAft>
                    <a:defRPr lang="x-none" sz="1939" b="1">
                      <a:solidFill>
                        <a:schemeClr val="tx2"/>
                      </a:solidFill>
                      <a:latin typeface="Arial" charset="0"/>
                    </a:defRPr>
                  </a:lvl7pPr>
                  <a:lvl8pPr marL="1399443" algn="l" defTabSz="913526" rtl="0" eaLnBrk="1" fontAlgn="base" hangingPunct="1">
                    <a:spcBef>
                      <a:spcPct val="0"/>
                    </a:spcBef>
                    <a:spcAft>
                      <a:spcPct val="0"/>
                    </a:spcAft>
                    <a:defRPr lang="x-none" sz="1939" b="1">
                      <a:solidFill>
                        <a:schemeClr val="tx2"/>
                      </a:solidFill>
                      <a:latin typeface="Arial" charset="0"/>
                    </a:defRPr>
                  </a:lvl8pPr>
                  <a:lvl9pPr marL="1865925" algn="l" defTabSz="913526" rtl="0" eaLnBrk="1" fontAlgn="base" hangingPunct="1">
                    <a:spcBef>
                      <a:spcPct val="0"/>
                    </a:spcBef>
                    <a:spcAft>
                      <a:spcPct val="0"/>
                    </a:spcAft>
                    <a:defRPr lang="x-none" sz="1939" b="1">
                      <a:solidFill>
                        <a:schemeClr val="tx2"/>
                      </a:solidFill>
                      <a:latin typeface="Arial" charset="0"/>
                    </a:defRPr>
                  </a:lvl9pPr>
                </a:lstStyle>
                <a:p>
                  <a:pPr algn="ctr">
                    <a:tabLst>
                      <a:tab pos="274638" algn="l"/>
                    </a:tabLst>
                  </a:pPr>
                  <a:r>
                    <a:rPr lang="en-US" sz="1400" b="1" kern="0">
                      <a:solidFill>
                        <a:srgbClr val="1C3E51"/>
                      </a:solidFill>
                      <a:latin typeface="Arial" panose="020B0604020202020204" pitchFamily="34" charset="0"/>
                      <a:cs typeface="Arial" panose="020B0604020202020204" pitchFamily="34" charset="0"/>
                    </a:rPr>
                    <a:t>49.1%</a:t>
                  </a:r>
                </a:p>
              </p:txBody>
            </p:sp>
            <p:cxnSp>
              <p:nvCxnSpPr>
                <p:cNvPr id="5" name="Straight Arrow Connector 4">
                  <a:extLst>
                    <a:ext uri="{FF2B5EF4-FFF2-40B4-BE49-F238E27FC236}">
                      <a16:creationId xmlns:a16="http://schemas.microsoft.com/office/drawing/2014/main" id="{4B2D203B-58F5-488F-B162-49D1CC8FABBD}"/>
                    </a:ext>
                  </a:extLst>
                </p:cNvPr>
                <p:cNvCxnSpPr>
                  <a:cxnSpLocks/>
                </p:cNvCxnSpPr>
                <p:nvPr/>
              </p:nvCxnSpPr>
              <p:spPr>
                <a:xfrm>
                  <a:off x="2428070" y="2015165"/>
                  <a:ext cx="4903745" cy="3931"/>
                </a:xfrm>
                <a:prstGeom prst="straightConnector1">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9715BEF6-5F02-4B2C-9BDE-C9DCECE94D49}"/>
                    </a:ext>
                  </a:extLst>
                </p:cNvPr>
                <p:cNvCxnSpPr>
                  <a:cxnSpLocks/>
                </p:cNvCxnSpPr>
                <p:nvPr/>
              </p:nvCxnSpPr>
              <p:spPr>
                <a:xfrm>
                  <a:off x="2428070" y="2406611"/>
                  <a:ext cx="4903745" cy="0"/>
                </a:xfrm>
                <a:prstGeom prst="straightConnector1">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50778F9B-542B-439C-BC0A-5077810DB910}"/>
                    </a:ext>
                  </a:extLst>
                </p:cNvPr>
                <p:cNvCxnSpPr>
                  <a:cxnSpLocks/>
                </p:cNvCxnSpPr>
                <p:nvPr/>
              </p:nvCxnSpPr>
              <p:spPr>
                <a:xfrm>
                  <a:off x="2428070" y="5535172"/>
                  <a:ext cx="4903745" cy="0"/>
                </a:xfrm>
                <a:prstGeom prst="straightConnector1">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327CB388-812F-407B-8147-5BD98BAE54C0}"/>
                    </a:ext>
                  </a:extLst>
                </p:cNvPr>
                <p:cNvCxnSpPr>
                  <a:cxnSpLocks/>
                </p:cNvCxnSpPr>
                <p:nvPr/>
              </p:nvCxnSpPr>
              <p:spPr>
                <a:xfrm>
                  <a:off x="2428070" y="3189503"/>
                  <a:ext cx="4903745" cy="0"/>
                </a:xfrm>
                <a:prstGeom prst="straightConnector1">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id="{6D8C1B06-CA3B-446B-AAE3-C2F482B21D1C}"/>
                    </a:ext>
                  </a:extLst>
                </p:cNvPr>
                <p:cNvCxnSpPr>
                  <a:cxnSpLocks/>
                </p:cNvCxnSpPr>
                <p:nvPr/>
              </p:nvCxnSpPr>
              <p:spPr>
                <a:xfrm>
                  <a:off x="2428070" y="3580949"/>
                  <a:ext cx="4903745" cy="0"/>
                </a:xfrm>
                <a:prstGeom prst="straightConnector1">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Arrow Connector 121">
                  <a:extLst>
                    <a:ext uri="{FF2B5EF4-FFF2-40B4-BE49-F238E27FC236}">
                      <a16:creationId xmlns:a16="http://schemas.microsoft.com/office/drawing/2014/main" id="{4F0715E8-5676-4E1D-AB86-1AB48A7D0953}"/>
                    </a:ext>
                  </a:extLst>
                </p:cNvPr>
                <p:cNvCxnSpPr>
                  <a:cxnSpLocks/>
                </p:cNvCxnSpPr>
                <p:nvPr/>
              </p:nvCxnSpPr>
              <p:spPr>
                <a:xfrm>
                  <a:off x="2428070" y="3972395"/>
                  <a:ext cx="4903745" cy="0"/>
                </a:xfrm>
                <a:prstGeom prst="straightConnector1">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36045B2E-85F3-4775-A479-E285FAB47848}"/>
                    </a:ext>
                  </a:extLst>
                </p:cNvPr>
                <p:cNvCxnSpPr>
                  <a:cxnSpLocks/>
                </p:cNvCxnSpPr>
                <p:nvPr/>
              </p:nvCxnSpPr>
              <p:spPr>
                <a:xfrm>
                  <a:off x="2428070" y="4363841"/>
                  <a:ext cx="4903745" cy="0"/>
                </a:xfrm>
                <a:prstGeom prst="straightConnector1">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0D877EEA-756E-4682-8DAD-F0B24E43FBF7}"/>
                    </a:ext>
                  </a:extLst>
                </p:cNvPr>
                <p:cNvCxnSpPr>
                  <a:cxnSpLocks/>
                </p:cNvCxnSpPr>
                <p:nvPr/>
              </p:nvCxnSpPr>
              <p:spPr>
                <a:xfrm>
                  <a:off x="2428070" y="4755287"/>
                  <a:ext cx="4903745" cy="0"/>
                </a:xfrm>
                <a:prstGeom prst="straightConnector1">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51369DD0-C07A-4BBF-84F9-3E9A00ACE0EB}"/>
                    </a:ext>
                  </a:extLst>
                </p:cNvPr>
                <p:cNvCxnSpPr>
                  <a:cxnSpLocks/>
                </p:cNvCxnSpPr>
                <p:nvPr/>
              </p:nvCxnSpPr>
              <p:spPr>
                <a:xfrm>
                  <a:off x="2428070" y="5146733"/>
                  <a:ext cx="4903745" cy="0"/>
                </a:xfrm>
                <a:prstGeom prst="straightConnector1">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BF22002A-F80C-4089-B49B-4C3CFBB3FD7B}"/>
                    </a:ext>
                  </a:extLst>
                </p:cNvPr>
                <p:cNvCxnSpPr>
                  <a:cxnSpLocks/>
                </p:cNvCxnSpPr>
                <p:nvPr/>
              </p:nvCxnSpPr>
              <p:spPr>
                <a:xfrm>
                  <a:off x="1330790" y="2794979"/>
                  <a:ext cx="6001025" cy="0"/>
                </a:xfrm>
                <a:prstGeom prst="straightConnector1">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9FF45C9F-928F-4C77-83CC-FB644778D836}"/>
                    </a:ext>
                  </a:extLst>
                </p:cNvPr>
                <p:cNvCxnSpPr>
                  <a:cxnSpLocks/>
                </p:cNvCxnSpPr>
                <p:nvPr/>
              </p:nvCxnSpPr>
              <p:spPr>
                <a:xfrm>
                  <a:off x="2428070" y="5929625"/>
                  <a:ext cx="4903745" cy="0"/>
                </a:xfrm>
                <a:prstGeom prst="straightConnector1">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17882A41-6DA0-4AE5-80F6-E8CFE46B5D2A}"/>
                    </a:ext>
                  </a:extLst>
                </p:cNvPr>
                <p:cNvCxnSpPr>
                  <a:cxnSpLocks/>
                </p:cNvCxnSpPr>
                <p:nvPr/>
              </p:nvCxnSpPr>
              <p:spPr>
                <a:xfrm>
                  <a:off x="2457030" y="7313336"/>
                  <a:ext cx="4870237" cy="0"/>
                </a:xfrm>
                <a:prstGeom prst="straightConnector1">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3" name="Rectangle 132">
                  <a:extLst>
                    <a:ext uri="{FF2B5EF4-FFF2-40B4-BE49-F238E27FC236}">
                      <a16:creationId xmlns:a16="http://schemas.microsoft.com/office/drawing/2014/main" id="{803EFB37-1A00-4E57-B584-E9BF8A3F97BE}"/>
                    </a:ext>
                  </a:extLst>
                </p:cNvPr>
                <p:cNvSpPr/>
                <p:nvPr/>
              </p:nvSpPr>
              <p:spPr>
                <a:xfrm>
                  <a:off x="1330790" y="2879904"/>
                  <a:ext cx="914400" cy="4433432"/>
                </a:xfrm>
                <a:prstGeom prst="rect">
                  <a:avLst/>
                </a:prstGeom>
                <a:solidFill>
                  <a:srgbClr val="1C3E5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b="1">
                      <a:solidFill>
                        <a:schemeClr val="bg1"/>
                      </a:solidFill>
                    </a:rPr>
                    <a:t>Below state rate</a:t>
                  </a:r>
                </a:p>
              </p:txBody>
            </p:sp>
          </p:grpSp>
        </p:grpSp>
        <p:sp>
          <p:nvSpPr>
            <p:cNvPr id="92" name="Title 1">
              <a:extLst>
                <a:ext uri="{FF2B5EF4-FFF2-40B4-BE49-F238E27FC236}">
                  <a16:creationId xmlns:a16="http://schemas.microsoft.com/office/drawing/2014/main" id="{4BFADD65-57A9-B448-8ED9-355D51F677FD}"/>
                </a:ext>
              </a:extLst>
            </p:cNvPr>
            <p:cNvSpPr txBox="1">
              <a:spLocks/>
            </p:cNvSpPr>
            <p:nvPr/>
          </p:nvSpPr>
          <p:spPr bwMode="auto">
            <a:xfrm>
              <a:off x="4415790" y="4206386"/>
              <a:ext cx="914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lang="x-none" sz="2041" b="0" baseline="0">
                  <a:solidFill>
                    <a:srgbClr val="28807C"/>
                  </a:solidFill>
                  <a:latin typeface="+mj-lt"/>
                  <a:ea typeface="+mj-ea"/>
                  <a:cs typeface="+mj-cs"/>
                </a:defRPr>
              </a:lvl1pPr>
              <a:lvl2pPr algn="l" defTabSz="913526" rtl="0" eaLnBrk="1" fontAlgn="base" hangingPunct="1">
                <a:spcBef>
                  <a:spcPct val="0"/>
                </a:spcBef>
                <a:spcAft>
                  <a:spcPct val="0"/>
                </a:spcAft>
                <a:defRPr lang="x-none" sz="1939" b="1">
                  <a:solidFill>
                    <a:schemeClr val="tx2"/>
                  </a:solidFill>
                  <a:latin typeface="Arial" charset="0"/>
                </a:defRPr>
              </a:lvl2pPr>
              <a:lvl3pPr algn="l" defTabSz="913526" rtl="0" eaLnBrk="1" fontAlgn="base" hangingPunct="1">
                <a:spcBef>
                  <a:spcPct val="0"/>
                </a:spcBef>
                <a:spcAft>
                  <a:spcPct val="0"/>
                </a:spcAft>
                <a:defRPr lang="x-none" sz="1939" b="1">
                  <a:solidFill>
                    <a:schemeClr val="tx2"/>
                  </a:solidFill>
                  <a:latin typeface="Arial" charset="0"/>
                </a:defRPr>
              </a:lvl3pPr>
              <a:lvl4pPr algn="l" defTabSz="913526" rtl="0" eaLnBrk="1" fontAlgn="base" hangingPunct="1">
                <a:spcBef>
                  <a:spcPct val="0"/>
                </a:spcBef>
                <a:spcAft>
                  <a:spcPct val="0"/>
                </a:spcAft>
                <a:defRPr lang="x-none" sz="1939" b="1">
                  <a:solidFill>
                    <a:schemeClr val="tx2"/>
                  </a:solidFill>
                  <a:latin typeface="Arial" charset="0"/>
                </a:defRPr>
              </a:lvl4pPr>
              <a:lvl5pPr algn="l" defTabSz="913526" rtl="0" eaLnBrk="1" fontAlgn="base" hangingPunct="1">
                <a:spcBef>
                  <a:spcPct val="0"/>
                </a:spcBef>
                <a:spcAft>
                  <a:spcPct val="0"/>
                </a:spcAft>
                <a:defRPr lang="x-none" sz="1939" b="1">
                  <a:solidFill>
                    <a:schemeClr val="tx2"/>
                  </a:solidFill>
                  <a:latin typeface="Arial" charset="0"/>
                </a:defRPr>
              </a:lvl5pPr>
              <a:lvl6pPr marL="466481" algn="l" defTabSz="913526" rtl="0" eaLnBrk="1" fontAlgn="base" hangingPunct="1">
                <a:spcBef>
                  <a:spcPct val="0"/>
                </a:spcBef>
                <a:spcAft>
                  <a:spcPct val="0"/>
                </a:spcAft>
                <a:defRPr lang="x-none" sz="1939" b="1">
                  <a:solidFill>
                    <a:schemeClr val="tx2"/>
                  </a:solidFill>
                  <a:latin typeface="Arial" charset="0"/>
                </a:defRPr>
              </a:lvl6pPr>
              <a:lvl7pPr marL="932962" algn="l" defTabSz="913526" rtl="0" eaLnBrk="1" fontAlgn="base" hangingPunct="1">
                <a:spcBef>
                  <a:spcPct val="0"/>
                </a:spcBef>
                <a:spcAft>
                  <a:spcPct val="0"/>
                </a:spcAft>
                <a:defRPr lang="x-none" sz="1939" b="1">
                  <a:solidFill>
                    <a:schemeClr val="tx2"/>
                  </a:solidFill>
                  <a:latin typeface="Arial" charset="0"/>
                </a:defRPr>
              </a:lvl7pPr>
              <a:lvl8pPr marL="1399443" algn="l" defTabSz="913526" rtl="0" eaLnBrk="1" fontAlgn="base" hangingPunct="1">
                <a:spcBef>
                  <a:spcPct val="0"/>
                </a:spcBef>
                <a:spcAft>
                  <a:spcPct val="0"/>
                </a:spcAft>
                <a:defRPr lang="x-none" sz="1939" b="1">
                  <a:solidFill>
                    <a:schemeClr val="tx2"/>
                  </a:solidFill>
                  <a:latin typeface="Arial" charset="0"/>
                </a:defRPr>
              </a:lvl8pPr>
              <a:lvl9pPr marL="1865925" algn="l" defTabSz="913526" rtl="0" eaLnBrk="1" fontAlgn="base" hangingPunct="1">
                <a:spcBef>
                  <a:spcPct val="0"/>
                </a:spcBef>
                <a:spcAft>
                  <a:spcPct val="0"/>
                </a:spcAft>
                <a:defRPr lang="x-none" sz="1939" b="1">
                  <a:solidFill>
                    <a:schemeClr val="tx2"/>
                  </a:solidFill>
                  <a:latin typeface="Arial" charset="0"/>
                </a:defRPr>
              </a:lvl9pPr>
            </a:lstStyle>
            <a:p>
              <a:pPr algn="ctr">
                <a:tabLst>
                  <a:tab pos="274638" algn="l"/>
                </a:tabLst>
              </a:pPr>
              <a:r>
                <a:rPr lang="en-US" sz="1400" kern="0">
                  <a:solidFill>
                    <a:schemeClr val="tx1"/>
                  </a:solidFill>
                  <a:latin typeface="Arial" panose="020B0604020202020204" pitchFamily="34" charset="0"/>
                  <a:cs typeface="Arial" panose="020B0604020202020204" pitchFamily="34" charset="0"/>
                </a:rPr>
                <a:t>36.9%</a:t>
              </a:r>
            </a:p>
          </p:txBody>
        </p:sp>
        <p:sp>
          <p:nvSpPr>
            <p:cNvPr id="96" name="Title 1">
              <a:extLst>
                <a:ext uri="{FF2B5EF4-FFF2-40B4-BE49-F238E27FC236}">
                  <a16:creationId xmlns:a16="http://schemas.microsoft.com/office/drawing/2014/main" id="{99BF9061-3D3B-A5ED-87DA-B5B991B8099A}"/>
                </a:ext>
              </a:extLst>
            </p:cNvPr>
            <p:cNvSpPr txBox="1">
              <a:spLocks/>
            </p:cNvSpPr>
            <p:nvPr/>
          </p:nvSpPr>
          <p:spPr bwMode="auto">
            <a:xfrm>
              <a:off x="4416047" y="4991456"/>
              <a:ext cx="914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lang="x-none" sz="2041" b="0" baseline="0">
                  <a:solidFill>
                    <a:srgbClr val="28807C"/>
                  </a:solidFill>
                  <a:latin typeface="+mj-lt"/>
                  <a:ea typeface="+mj-ea"/>
                  <a:cs typeface="+mj-cs"/>
                </a:defRPr>
              </a:lvl1pPr>
              <a:lvl2pPr algn="l" defTabSz="913526" rtl="0" eaLnBrk="1" fontAlgn="base" hangingPunct="1">
                <a:spcBef>
                  <a:spcPct val="0"/>
                </a:spcBef>
                <a:spcAft>
                  <a:spcPct val="0"/>
                </a:spcAft>
                <a:defRPr lang="x-none" sz="1939" b="1">
                  <a:solidFill>
                    <a:schemeClr val="tx2"/>
                  </a:solidFill>
                  <a:latin typeface="Arial" charset="0"/>
                </a:defRPr>
              </a:lvl2pPr>
              <a:lvl3pPr algn="l" defTabSz="913526" rtl="0" eaLnBrk="1" fontAlgn="base" hangingPunct="1">
                <a:spcBef>
                  <a:spcPct val="0"/>
                </a:spcBef>
                <a:spcAft>
                  <a:spcPct val="0"/>
                </a:spcAft>
                <a:defRPr lang="x-none" sz="1939" b="1">
                  <a:solidFill>
                    <a:schemeClr val="tx2"/>
                  </a:solidFill>
                  <a:latin typeface="Arial" charset="0"/>
                </a:defRPr>
              </a:lvl3pPr>
              <a:lvl4pPr algn="l" defTabSz="913526" rtl="0" eaLnBrk="1" fontAlgn="base" hangingPunct="1">
                <a:spcBef>
                  <a:spcPct val="0"/>
                </a:spcBef>
                <a:spcAft>
                  <a:spcPct val="0"/>
                </a:spcAft>
                <a:defRPr lang="x-none" sz="1939" b="1">
                  <a:solidFill>
                    <a:schemeClr val="tx2"/>
                  </a:solidFill>
                  <a:latin typeface="Arial" charset="0"/>
                </a:defRPr>
              </a:lvl4pPr>
              <a:lvl5pPr algn="l" defTabSz="913526" rtl="0" eaLnBrk="1" fontAlgn="base" hangingPunct="1">
                <a:spcBef>
                  <a:spcPct val="0"/>
                </a:spcBef>
                <a:spcAft>
                  <a:spcPct val="0"/>
                </a:spcAft>
                <a:defRPr lang="x-none" sz="1939" b="1">
                  <a:solidFill>
                    <a:schemeClr val="tx2"/>
                  </a:solidFill>
                  <a:latin typeface="Arial" charset="0"/>
                </a:defRPr>
              </a:lvl5pPr>
              <a:lvl6pPr marL="466481" algn="l" defTabSz="913526" rtl="0" eaLnBrk="1" fontAlgn="base" hangingPunct="1">
                <a:spcBef>
                  <a:spcPct val="0"/>
                </a:spcBef>
                <a:spcAft>
                  <a:spcPct val="0"/>
                </a:spcAft>
                <a:defRPr lang="x-none" sz="1939" b="1">
                  <a:solidFill>
                    <a:schemeClr val="tx2"/>
                  </a:solidFill>
                  <a:latin typeface="Arial" charset="0"/>
                </a:defRPr>
              </a:lvl6pPr>
              <a:lvl7pPr marL="932962" algn="l" defTabSz="913526" rtl="0" eaLnBrk="1" fontAlgn="base" hangingPunct="1">
                <a:spcBef>
                  <a:spcPct val="0"/>
                </a:spcBef>
                <a:spcAft>
                  <a:spcPct val="0"/>
                </a:spcAft>
                <a:defRPr lang="x-none" sz="1939" b="1">
                  <a:solidFill>
                    <a:schemeClr val="tx2"/>
                  </a:solidFill>
                  <a:latin typeface="Arial" charset="0"/>
                </a:defRPr>
              </a:lvl7pPr>
              <a:lvl8pPr marL="1399443" algn="l" defTabSz="913526" rtl="0" eaLnBrk="1" fontAlgn="base" hangingPunct="1">
                <a:spcBef>
                  <a:spcPct val="0"/>
                </a:spcBef>
                <a:spcAft>
                  <a:spcPct val="0"/>
                </a:spcAft>
                <a:defRPr lang="x-none" sz="1939" b="1">
                  <a:solidFill>
                    <a:schemeClr val="tx2"/>
                  </a:solidFill>
                  <a:latin typeface="Arial" charset="0"/>
                </a:defRPr>
              </a:lvl8pPr>
              <a:lvl9pPr marL="1865925" algn="l" defTabSz="913526" rtl="0" eaLnBrk="1" fontAlgn="base" hangingPunct="1">
                <a:spcBef>
                  <a:spcPct val="0"/>
                </a:spcBef>
                <a:spcAft>
                  <a:spcPct val="0"/>
                </a:spcAft>
                <a:defRPr lang="x-none" sz="1939" b="1">
                  <a:solidFill>
                    <a:schemeClr val="tx2"/>
                  </a:solidFill>
                  <a:latin typeface="Arial" charset="0"/>
                </a:defRPr>
              </a:lvl9pPr>
            </a:lstStyle>
            <a:p>
              <a:pPr algn="ctr">
                <a:tabLst>
                  <a:tab pos="274638" algn="l"/>
                </a:tabLst>
              </a:pPr>
              <a:r>
                <a:rPr lang="en-US" sz="1400" kern="0">
                  <a:solidFill>
                    <a:schemeClr val="tx1"/>
                  </a:solidFill>
                  <a:latin typeface="Arial" panose="020B0604020202020204" pitchFamily="34" charset="0"/>
                  <a:cs typeface="Arial" panose="020B0604020202020204" pitchFamily="34" charset="0"/>
                </a:rPr>
                <a:t>35.9%</a:t>
              </a:r>
            </a:p>
          </p:txBody>
        </p:sp>
      </p:grpSp>
      <p:sp>
        <p:nvSpPr>
          <p:cNvPr id="9" name="Rectangle 8">
            <a:extLst>
              <a:ext uri="{FF2B5EF4-FFF2-40B4-BE49-F238E27FC236}">
                <a16:creationId xmlns:a16="http://schemas.microsoft.com/office/drawing/2014/main" id="{EF65E0F8-786D-8F1B-9B7A-E8E56B2BFCED}"/>
              </a:ext>
            </a:extLst>
          </p:cNvPr>
          <p:cNvSpPr/>
          <p:nvPr/>
        </p:nvSpPr>
        <p:spPr>
          <a:xfrm>
            <a:off x="7863092" y="-33974"/>
            <a:ext cx="4446777" cy="7122805"/>
          </a:xfrm>
          <a:prstGeom prst="rect">
            <a:avLst/>
          </a:prstGeom>
          <a:solidFill>
            <a:srgbClr val="1C3E5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cs typeface="Calibri"/>
              </a:rPr>
              <a:t>U.P.-wide rate: 44%</a:t>
            </a:r>
            <a:endParaRPr lang="en-US">
              <a:cs typeface="Calibri"/>
            </a:endParaRPr>
          </a:p>
        </p:txBody>
      </p:sp>
      <p:cxnSp>
        <p:nvCxnSpPr>
          <p:cNvPr id="179" name="Straight Arrow Connector 178">
            <a:extLst>
              <a:ext uri="{FF2B5EF4-FFF2-40B4-BE49-F238E27FC236}">
                <a16:creationId xmlns:a16="http://schemas.microsoft.com/office/drawing/2014/main" id="{C112421E-5D29-F60E-61E4-152EF63D246D}"/>
              </a:ext>
            </a:extLst>
          </p:cNvPr>
          <p:cNvCxnSpPr>
            <a:cxnSpLocks/>
          </p:cNvCxnSpPr>
          <p:nvPr/>
        </p:nvCxnSpPr>
        <p:spPr>
          <a:xfrm>
            <a:off x="1612028" y="5631672"/>
            <a:ext cx="4874785" cy="0"/>
          </a:xfrm>
          <a:prstGeom prst="straightConnector1">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0" name="Straight Arrow Connector 179">
            <a:extLst>
              <a:ext uri="{FF2B5EF4-FFF2-40B4-BE49-F238E27FC236}">
                <a16:creationId xmlns:a16="http://schemas.microsoft.com/office/drawing/2014/main" id="{6D7E7371-EF71-F8A5-96D9-7A655DA36C46}"/>
              </a:ext>
            </a:extLst>
          </p:cNvPr>
          <p:cNvCxnSpPr>
            <a:cxnSpLocks/>
          </p:cNvCxnSpPr>
          <p:nvPr/>
        </p:nvCxnSpPr>
        <p:spPr>
          <a:xfrm>
            <a:off x="1583068" y="5290325"/>
            <a:ext cx="4903745" cy="0"/>
          </a:xfrm>
          <a:prstGeom prst="straightConnector1">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Arrow Connector 180">
            <a:extLst>
              <a:ext uri="{FF2B5EF4-FFF2-40B4-BE49-F238E27FC236}">
                <a16:creationId xmlns:a16="http://schemas.microsoft.com/office/drawing/2014/main" id="{B4AB49E7-0CFE-BDFD-72E9-5B447A69FB5E}"/>
              </a:ext>
            </a:extLst>
          </p:cNvPr>
          <p:cNvCxnSpPr>
            <a:cxnSpLocks/>
          </p:cNvCxnSpPr>
          <p:nvPr/>
        </p:nvCxnSpPr>
        <p:spPr>
          <a:xfrm>
            <a:off x="1612028" y="5971935"/>
            <a:ext cx="4874785" cy="0"/>
          </a:xfrm>
          <a:prstGeom prst="straightConnector1">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82" name="Title 1">
            <a:extLst>
              <a:ext uri="{FF2B5EF4-FFF2-40B4-BE49-F238E27FC236}">
                <a16:creationId xmlns:a16="http://schemas.microsoft.com/office/drawing/2014/main" id="{3185DFB6-AC96-F2DB-ACB3-F940BD4B21F1}"/>
              </a:ext>
            </a:extLst>
          </p:cNvPr>
          <p:cNvSpPr txBox="1">
            <a:spLocks/>
          </p:cNvSpPr>
          <p:nvPr/>
        </p:nvSpPr>
        <p:spPr bwMode="auto">
          <a:xfrm>
            <a:off x="4327003" y="5691631"/>
            <a:ext cx="914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lang="x-none" sz="2041" b="0" baseline="0">
                <a:solidFill>
                  <a:srgbClr val="28807C"/>
                </a:solidFill>
                <a:latin typeface="+mj-lt"/>
                <a:ea typeface="+mj-ea"/>
                <a:cs typeface="+mj-cs"/>
              </a:defRPr>
            </a:lvl1pPr>
            <a:lvl2pPr algn="l" defTabSz="913526" rtl="0" eaLnBrk="1" fontAlgn="base" hangingPunct="1">
              <a:spcBef>
                <a:spcPct val="0"/>
              </a:spcBef>
              <a:spcAft>
                <a:spcPct val="0"/>
              </a:spcAft>
              <a:defRPr lang="x-none" sz="1939" b="1">
                <a:solidFill>
                  <a:schemeClr val="tx2"/>
                </a:solidFill>
                <a:latin typeface="Arial" charset="0"/>
              </a:defRPr>
            </a:lvl2pPr>
            <a:lvl3pPr algn="l" defTabSz="913526" rtl="0" eaLnBrk="1" fontAlgn="base" hangingPunct="1">
              <a:spcBef>
                <a:spcPct val="0"/>
              </a:spcBef>
              <a:spcAft>
                <a:spcPct val="0"/>
              </a:spcAft>
              <a:defRPr lang="x-none" sz="1939" b="1">
                <a:solidFill>
                  <a:schemeClr val="tx2"/>
                </a:solidFill>
                <a:latin typeface="Arial" charset="0"/>
              </a:defRPr>
            </a:lvl3pPr>
            <a:lvl4pPr algn="l" defTabSz="913526" rtl="0" eaLnBrk="1" fontAlgn="base" hangingPunct="1">
              <a:spcBef>
                <a:spcPct val="0"/>
              </a:spcBef>
              <a:spcAft>
                <a:spcPct val="0"/>
              </a:spcAft>
              <a:defRPr lang="x-none" sz="1939" b="1">
                <a:solidFill>
                  <a:schemeClr val="tx2"/>
                </a:solidFill>
                <a:latin typeface="Arial" charset="0"/>
              </a:defRPr>
            </a:lvl4pPr>
            <a:lvl5pPr algn="l" defTabSz="913526" rtl="0" eaLnBrk="1" fontAlgn="base" hangingPunct="1">
              <a:spcBef>
                <a:spcPct val="0"/>
              </a:spcBef>
              <a:spcAft>
                <a:spcPct val="0"/>
              </a:spcAft>
              <a:defRPr lang="x-none" sz="1939" b="1">
                <a:solidFill>
                  <a:schemeClr val="tx2"/>
                </a:solidFill>
                <a:latin typeface="Arial" charset="0"/>
              </a:defRPr>
            </a:lvl5pPr>
            <a:lvl6pPr marL="466481" algn="l" defTabSz="913526" rtl="0" eaLnBrk="1" fontAlgn="base" hangingPunct="1">
              <a:spcBef>
                <a:spcPct val="0"/>
              </a:spcBef>
              <a:spcAft>
                <a:spcPct val="0"/>
              </a:spcAft>
              <a:defRPr lang="x-none" sz="1939" b="1">
                <a:solidFill>
                  <a:schemeClr val="tx2"/>
                </a:solidFill>
                <a:latin typeface="Arial" charset="0"/>
              </a:defRPr>
            </a:lvl6pPr>
            <a:lvl7pPr marL="932962" algn="l" defTabSz="913526" rtl="0" eaLnBrk="1" fontAlgn="base" hangingPunct="1">
              <a:spcBef>
                <a:spcPct val="0"/>
              </a:spcBef>
              <a:spcAft>
                <a:spcPct val="0"/>
              </a:spcAft>
              <a:defRPr lang="x-none" sz="1939" b="1">
                <a:solidFill>
                  <a:schemeClr val="tx2"/>
                </a:solidFill>
                <a:latin typeface="Arial" charset="0"/>
              </a:defRPr>
            </a:lvl7pPr>
            <a:lvl8pPr marL="1399443" algn="l" defTabSz="913526" rtl="0" eaLnBrk="1" fontAlgn="base" hangingPunct="1">
              <a:spcBef>
                <a:spcPct val="0"/>
              </a:spcBef>
              <a:spcAft>
                <a:spcPct val="0"/>
              </a:spcAft>
              <a:defRPr lang="x-none" sz="1939" b="1">
                <a:solidFill>
                  <a:schemeClr val="tx2"/>
                </a:solidFill>
                <a:latin typeface="Arial" charset="0"/>
              </a:defRPr>
            </a:lvl8pPr>
            <a:lvl9pPr marL="1865925" algn="l" defTabSz="913526" rtl="0" eaLnBrk="1" fontAlgn="base" hangingPunct="1">
              <a:spcBef>
                <a:spcPct val="0"/>
              </a:spcBef>
              <a:spcAft>
                <a:spcPct val="0"/>
              </a:spcAft>
              <a:defRPr lang="x-none" sz="1939" b="1">
                <a:solidFill>
                  <a:schemeClr val="tx2"/>
                </a:solidFill>
                <a:latin typeface="Arial" charset="0"/>
              </a:defRPr>
            </a:lvl9pPr>
          </a:lstStyle>
          <a:p>
            <a:pPr algn="ctr">
              <a:tabLst>
                <a:tab pos="274638" algn="l"/>
              </a:tabLst>
            </a:pPr>
            <a:r>
              <a:rPr lang="en-US" sz="1400" kern="0">
                <a:solidFill>
                  <a:schemeClr val="tx1"/>
                </a:solidFill>
                <a:latin typeface="Arial" panose="020B0604020202020204" pitchFamily="34" charset="0"/>
                <a:cs typeface="Arial" panose="020B0604020202020204" pitchFamily="34" charset="0"/>
              </a:rPr>
              <a:t>33.7%</a:t>
            </a:r>
          </a:p>
        </p:txBody>
      </p:sp>
      <p:sp>
        <p:nvSpPr>
          <p:cNvPr id="183" name="Title 1">
            <a:extLst>
              <a:ext uri="{FF2B5EF4-FFF2-40B4-BE49-F238E27FC236}">
                <a16:creationId xmlns:a16="http://schemas.microsoft.com/office/drawing/2014/main" id="{023FBD9D-7E04-04A7-D9F7-527C593E1123}"/>
              </a:ext>
            </a:extLst>
          </p:cNvPr>
          <p:cNvSpPr txBox="1">
            <a:spLocks/>
          </p:cNvSpPr>
          <p:nvPr/>
        </p:nvSpPr>
        <p:spPr bwMode="auto">
          <a:xfrm>
            <a:off x="1587063" y="5358166"/>
            <a:ext cx="457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lang="x-none" sz="2041" b="0" baseline="0">
                <a:solidFill>
                  <a:srgbClr val="28807C"/>
                </a:solidFill>
                <a:latin typeface="+mj-lt"/>
                <a:ea typeface="+mj-ea"/>
                <a:cs typeface="+mj-cs"/>
              </a:defRPr>
            </a:lvl1pPr>
            <a:lvl2pPr algn="l" defTabSz="913526" rtl="0" eaLnBrk="1" fontAlgn="base" hangingPunct="1">
              <a:spcBef>
                <a:spcPct val="0"/>
              </a:spcBef>
              <a:spcAft>
                <a:spcPct val="0"/>
              </a:spcAft>
              <a:defRPr lang="x-none" sz="1939" b="1">
                <a:solidFill>
                  <a:schemeClr val="tx2"/>
                </a:solidFill>
                <a:latin typeface="Arial" charset="0"/>
              </a:defRPr>
            </a:lvl2pPr>
            <a:lvl3pPr algn="l" defTabSz="913526" rtl="0" eaLnBrk="1" fontAlgn="base" hangingPunct="1">
              <a:spcBef>
                <a:spcPct val="0"/>
              </a:spcBef>
              <a:spcAft>
                <a:spcPct val="0"/>
              </a:spcAft>
              <a:defRPr lang="x-none" sz="1939" b="1">
                <a:solidFill>
                  <a:schemeClr val="tx2"/>
                </a:solidFill>
                <a:latin typeface="Arial" charset="0"/>
              </a:defRPr>
            </a:lvl3pPr>
            <a:lvl4pPr algn="l" defTabSz="913526" rtl="0" eaLnBrk="1" fontAlgn="base" hangingPunct="1">
              <a:spcBef>
                <a:spcPct val="0"/>
              </a:spcBef>
              <a:spcAft>
                <a:spcPct val="0"/>
              </a:spcAft>
              <a:defRPr lang="x-none" sz="1939" b="1">
                <a:solidFill>
                  <a:schemeClr val="tx2"/>
                </a:solidFill>
                <a:latin typeface="Arial" charset="0"/>
              </a:defRPr>
            </a:lvl4pPr>
            <a:lvl5pPr algn="l" defTabSz="913526" rtl="0" eaLnBrk="1" fontAlgn="base" hangingPunct="1">
              <a:spcBef>
                <a:spcPct val="0"/>
              </a:spcBef>
              <a:spcAft>
                <a:spcPct val="0"/>
              </a:spcAft>
              <a:defRPr lang="x-none" sz="1939" b="1">
                <a:solidFill>
                  <a:schemeClr val="tx2"/>
                </a:solidFill>
                <a:latin typeface="Arial" charset="0"/>
              </a:defRPr>
            </a:lvl5pPr>
            <a:lvl6pPr marL="466481" algn="l" defTabSz="913526" rtl="0" eaLnBrk="1" fontAlgn="base" hangingPunct="1">
              <a:spcBef>
                <a:spcPct val="0"/>
              </a:spcBef>
              <a:spcAft>
                <a:spcPct val="0"/>
              </a:spcAft>
              <a:defRPr lang="x-none" sz="1939" b="1">
                <a:solidFill>
                  <a:schemeClr val="tx2"/>
                </a:solidFill>
                <a:latin typeface="Arial" charset="0"/>
              </a:defRPr>
            </a:lvl6pPr>
            <a:lvl7pPr marL="932962" algn="l" defTabSz="913526" rtl="0" eaLnBrk="1" fontAlgn="base" hangingPunct="1">
              <a:spcBef>
                <a:spcPct val="0"/>
              </a:spcBef>
              <a:spcAft>
                <a:spcPct val="0"/>
              </a:spcAft>
              <a:defRPr lang="x-none" sz="1939" b="1">
                <a:solidFill>
                  <a:schemeClr val="tx2"/>
                </a:solidFill>
                <a:latin typeface="Arial" charset="0"/>
              </a:defRPr>
            </a:lvl7pPr>
            <a:lvl8pPr marL="1399443" algn="l" defTabSz="913526" rtl="0" eaLnBrk="1" fontAlgn="base" hangingPunct="1">
              <a:spcBef>
                <a:spcPct val="0"/>
              </a:spcBef>
              <a:spcAft>
                <a:spcPct val="0"/>
              </a:spcAft>
              <a:defRPr lang="x-none" sz="1939" b="1">
                <a:solidFill>
                  <a:schemeClr val="tx2"/>
                </a:solidFill>
                <a:latin typeface="Arial" charset="0"/>
              </a:defRPr>
            </a:lvl8pPr>
            <a:lvl9pPr marL="1865925" algn="l" defTabSz="913526" rtl="0" eaLnBrk="1" fontAlgn="base" hangingPunct="1">
              <a:spcBef>
                <a:spcPct val="0"/>
              </a:spcBef>
              <a:spcAft>
                <a:spcPct val="0"/>
              </a:spcAft>
              <a:defRPr lang="x-none" sz="1939" b="1">
                <a:solidFill>
                  <a:schemeClr val="tx2"/>
                </a:solidFill>
                <a:latin typeface="Arial" charset="0"/>
              </a:defRPr>
            </a:lvl9pPr>
          </a:lstStyle>
          <a:p>
            <a:pPr algn="ctr">
              <a:tabLst>
                <a:tab pos="274638" algn="l"/>
              </a:tabLst>
            </a:pPr>
            <a:r>
              <a:rPr lang="en-US" sz="1400" kern="0">
                <a:solidFill>
                  <a:schemeClr val="tx1"/>
                </a:solidFill>
                <a:latin typeface="Arial" panose="020B0604020202020204" pitchFamily="34" charset="0"/>
                <a:cs typeface="Arial" panose="020B0604020202020204" pitchFamily="34" charset="0"/>
              </a:rPr>
              <a:t>66</a:t>
            </a:r>
          </a:p>
        </p:txBody>
      </p:sp>
      <p:sp>
        <p:nvSpPr>
          <p:cNvPr id="184" name="Title 1">
            <a:extLst>
              <a:ext uri="{FF2B5EF4-FFF2-40B4-BE49-F238E27FC236}">
                <a16:creationId xmlns:a16="http://schemas.microsoft.com/office/drawing/2014/main" id="{D7769B54-1393-E143-B533-EA9EC4B01770}"/>
              </a:ext>
            </a:extLst>
          </p:cNvPr>
          <p:cNvSpPr txBox="1">
            <a:spLocks/>
          </p:cNvSpPr>
          <p:nvPr/>
        </p:nvSpPr>
        <p:spPr bwMode="auto">
          <a:xfrm>
            <a:off x="1593626" y="5709383"/>
            <a:ext cx="457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lang="x-none" sz="2041" b="0" baseline="0">
                <a:solidFill>
                  <a:srgbClr val="28807C"/>
                </a:solidFill>
                <a:latin typeface="+mj-lt"/>
                <a:ea typeface="+mj-ea"/>
                <a:cs typeface="+mj-cs"/>
              </a:defRPr>
            </a:lvl1pPr>
            <a:lvl2pPr algn="l" defTabSz="913526" rtl="0" eaLnBrk="1" fontAlgn="base" hangingPunct="1">
              <a:spcBef>
                <a:spcPct val="0"/>
              </a:spcBef>
              <a:spcAft>
                <a:spcPct val="0"/>
              </a:spcAft>
              <a:defRPr lang="x-none" sz="1939" b="1">
                <a:solidFill>
                  <a:schemeClr val="tx2"/>
                </a:solidFill>
                <a:latin typeface="Arial" charset="0"/>
              </a:defRPr>
            </a:lvl2pPr>
            <a:lvl3pPr algn="l" defTabSz="913526" rtl="0" eaLnBrk="1" fontAlgn="base" hangingPunct="1">
              <a:spcBef>
                <a:spcPct val="0"/>
              </a:spcBef>
              <a:spcAft>
                <a:spcPct val="0"/>
              </a:spcAft>
              <a:defRPr lang="x-none" sz="1939" b="1">
                <a:solidFill>
                  <a:schemeClr val="tx2"/>
                </a:solidFill>
                <a:latin typeface="Arial" charset="0"/>
              </a:defRPr>
            </a:lvl3pPr>
            <a:lvl4pPr algn="l" defTabSz="913526" rtl="0" eaLnBrk="1" fontAlgn="base" hangingPunct="1">
              <a:spcBef>
                <a:spcPct val="0"/>
              </a:spcBef>
              <a:spcAft>
                <a:spcPct val="0"/>
              </a:spcAft>
              <a:defRPr lang="x-none" sz="1939" b="1">
                <a:solidFill>
                  <a:schemeClr val="tx2"/>
                </a:solidFill>
                <a:latin typeface="Arial" charset="0"/>
              </a:defRPr>
            </a:lvl4pPr>
            <a:lvl5pPr algn="l" defTabSz="913526" rtl="0" eaLnBrk="1" fontAlgn="base" hangingPunct="1">
              <a:spcBef>
                <a:spcPct val="0"/>
              </a:spcBef>
              <a:spcAft>
                <a:spcPct val="0"/>
              </a:spcAft>
              <a:defRPr lang="x-none" sz="1939" b="1">
                <a:solidFill>
                  <a:schemeClr val="tx2"/>
                </a:solidFill>
                <a:latin typeface="Arial" charset="0"/>
              </a:defRPr>
            </a:lvl5pPr>
            <a:lvl6pPr marL="466481" algn="l" defTabSz="913526" rtl="0" eaLnBrk="1" fontAlgn="base" hangingPunct="1">
              <a:spcBef>
                <a:spcPct val="0"/>
              </a:spcBef>
              <a:spcAft>
                <a:spcPct val="0"/>
              </a:spcAft>
              <a:defRPr lang="x-none" sz="1939" b="1">
                <a:solidFill>
                  <a:schemeClr val="tx2"/>
                </a:solidFill>
                <a:latin typeface="Arial" charset="0"/>
              </a:defRPr>
            </a:lvl6pPr>
            <a:lvl7pPr marL="932962" algn="l" defTabSz="913526" rtl="0" eaLnBrk="1" fontAlgn="base" hangingPunct="1">
              <a:spcBef>
                <a:spcPct val="0"/>
              </a:spcBef>
              <a:spcAft>
                <a:spcPct val="0"/>
              </a:spcAft>
              <a:defRPr lang="x-none" sz="1939" b="1">
                <a:solidFill>
                  <a:schemeClr val="tx2"/>
                </a:solidFill>
                <a:latin typeface="Arial" charset="0"/>
              </a:defRPr>
            </a:lvl7pPr>
            <a:lvl8pPr marL="1399443" algn="l" defTabSz="913526" rtl="0" eaLnBrk="1" fontAlgn="base" hangingPunct="1">
              <a:spcBef>
                <a:spcPct val="0"/>
              </a:spcBef>
              <a:spcAft>
                <a:spcPct val="0"/>
              </a:spcAft>
              <a:defRPr lang="x-none" sz="1939" b="1">
                <a:solidFill>
                  <a:schemeClr val="tx2"/>
                </a:solidFill>
                <a:latin typeface="Arial" charset="0"/>
              </a:defRPr>
            </a:lvl8pPr>
            <a:lvl9pPr marL="1865925" algn="l" defTabSz="913526" rtl="0" eaLnBrk="1" fontAlgn="base" hangingPunct="1">
              <a:spcBef>
                <a:spcPct val="0"/>
              </a:spcBef>
              <a:spcAft>
                <a:spcPct val="0"/>
              </a:spcAft>
              <a:defRPr lang="x-none" sz="1939" b="1">
                <a:solidFill>
                  <a:schemeClr val="tx2"/>
                </a:solidFill>
                <a:latin typeface="Arial" charset="0"/>
              </a:defRPr>
            </a:lvl9pPr>
          </a:lstStyle>
          <a:p>
            <a:pPr algn="ctr">
              <a:tabLst>
                <a:tab pos="274638" algn="l"/>
              </a:tabLst>
            </a:pPr>
            <a:r>
              <a:rPr lang="en-US" sz="1400" kern="0">
                <a:solidFill>
                  <a:schemeClr val="tx1"/>
                </a:solidFill>
                <a:latin typeface="Arial" panose="020B0604020202020204" pitchFamily="34" charset="0"/>
                <a:cs typeface="Arial" panose="020B0604020202020204" pitchFamily="34" charset="0"/>
              </a:rPr>
              <a:t>69</a:t>
            </a:r>
          </a:p>
        </p:txBody>
      </p:sp>
      <p:sp>
        <p:nvSpPr>
          <p:cNvPr id="185" name="Title 1">
            <a:extLst>
              <a:ext uri="{FF2B5EF4-FFF2-40B4-BE49-F238E27FC236}">
                <a16:creationId xmlns:a16="http://schemas.microsoft.com/office/drawing/2014/main" id="{216D5916-1B37-17E8-BEF3-B23EB75F8FCD}"/>
              </a:ext>
            </a:extLst>
          </p:cNvPr>
          <p:cNvSpPr txBox="1">
            <a:spLocks/>
          </p:cNvSpPr>
          <p:nvPr/>
        </p:nvSpPr>
        <p:spPr bwMode="auto">
          <a:xfrm>
            <a:off x="1580686" y="6050698"/>
            <a:ext cx="457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lang="x-none" sz="2041" b="0" baseline="0">
                <a:solidFill>
                  <a:srgbClr val="28807C"/>
                </a:solidFill>
                <a:latin typeface="+mj-lt"/>
                <a:ea typeface="+mj-ea"/>
                <a:cs typeface="+mj-cs"/>
              </a:defRPr>
            </a:lvl1pPr>
            <a:lvl2pPr algn="l" defTabSz="913526" rtl="0" eaLnBrk="1" fontAlgn="base" hangingPunct="1">
              <a:spcBef>
                <a:spcPct val="0"/>
              </a:spcBef>
              <a:spcAft>
                <a:spcPct val="0"/>
              </a:spcAft>
              <a:defRPr lang="x-none" sz="1939" b="1">
                <a:solidFill>
                  <a:schemeClr val="tx2"/>
                </a:solidFill>
                <a:latin typeface="Arial" charset="0"/>
              </a:defRPr>
            </a:lvl2pPr>
            <a:lvl3pPr algn="l" defTabSz="913526" rtl="0" eaLnBrk="1" fontAlgn="base" hangingPunct="1">
              <a:spcBef>
                <a:spcPct val="0"/>
              </a:spcBef>
              <a:spcAft>
                <a:spcPct val="0"/>
              </a:spcAft>
              <a:defRPr lang="x-none" sz="1939" b="1">
                <a:solidFill>
                  <a:schemeClr val="tx2"/>
                </a:solidFill>
                <a:latin typeface="Arial" charset="0"/>
              </a:defRPr>
            </a:lvl3pPr>
            <a:lvl4pPr algn="l" defTabSz="913526" rtl="0" eaLnBrk="1" fontAlgn="base" hangingPunct="1">
              <a:spcBef>
                <a:spcPct val="0"/>
              </a:spcBef>
              <a:spcAft>
                <a:spcPct val="0"/>
              </a:spcAft>
              <a:defRPr lang="x-none" sz="1939" b="1">
                <a:solidFill>
                  <a:schemeClr val="tx2"/>
                </a:solidFill>
                <a:latin typeface="Arial" charset="0"/>
              </a:defRPr>
            </a:lvl4pPr>
            <a:lvl5pPr algn="l" defTabSz="913526" rtl="0" eaLnBrk="1" fontAlgn="base" hangingPunct="1">
              <a:spcBef>
                <a:spcPct val="0"/>
              </a:spcBef>
              <a:spcAft>
                <a:spcPct val="0"/>
              </a:spcAft>
              <a:defRPr lang="x-none" sz="1939" b="1">
                <a:solidFill>
                  <a:schemeClr val="tx2"/>
                </a:solidFill>
                <a:latin typeface="Arial" charset="0"/>
              </a:defRPr>
            </a:lvl5pPr>
            <a:lvl6pPr marL="466481" algn="l" defTabSz="913526" rtl="0" eaLnBrk="1" fontAlgn="base" hangingPunct="1">
              <a:spcBef>
                <a:spcPct val="0"/>
              </a:spcBef>
              <a:spcAft>
                <a:spcPct val="0"/>
              </a:spcAft>
              <a:defRPr lang="x-none" sz="1939" b="1">
                <a:solidFill>
                  <a:schemeClr val="tx2"/>
                </a:solidFill>
                <a:latin typeface="Arial" charset="0"/>
              </a:defRPr>
            </a:lvl6pPr>
            <a:lvl7pPr marL="932962" algn="l" defTabSz="913526" rtl="0" eaLnBrk="1" fontAlgn="base" hangingPunct="1">
              <a:spcBef>
                <a:spcPct val="0"/>
              </a:spcBef>
              <a:spcAft>
                <a:spcPct val="0"/>
              </a:spcAft>
              <a:defRPr lang="x-none" sz="1939" b="1">
                <a:solidFill>
                  <a:schemeClr val="tx2"/>
                </a:solidFill>
                <a:latin typeface="Arial" charset="0"/>
              </a:defRPr>
            </a:lvl7pPr>
            <a:lvl8pPr marL="1399443" algn="l" defTabSz="913526" rtl="0" eaLnBrk="1" fontAlgn="base" hangingPunct="1">
              <a:spcBef>
                <a:spcPct val="0"/>
              </a:spcBef>
              <a:spcAft>
                <a:spcPct val="0"/>
              </a:spcAft>
              <a:defRPr lang="x-none" sz="1939" b="1">
                <a:solidFill>
                  <a:schemeClr val="tx2"/>
                </a:solidFill>
                <a:latin typeface="Arial" charset="0"/>
              </a:defRPr>
            </a:lvl8pPr>
            <a:lvl9pPr marL="1865925" algn="l" defTabSz="913526" rtl="0" eaLnBrk="1" fontAlgn="base" hangingPunct="1">
              <a:spcBef>
                <a:spcPct val="0"/>
              </a:spcBef>
              <a:spcAft>
                <a:spcPct val="0"/>
              </a:spcAft>
              <a:defRPr lang="x-none" sz="1939" b="1">
                <a:solidFill>
                  <a:schemeClr val="tx2"/>
                </a:solidFill>
                <a:latin typeface="Arial" charset="0"/>
              </a:defRPr>
            </a:lvl9pPr>
          </a:lstStyle>
          <a:p>
            <a:pPr algn="ctr">
              <a:tabLst>
                <a:tab pos="274638" algn="l"/>
              </a:tabLst>
            </a:pPr>
            <a:r>
              <a:rPr lang="en-US" sz="1400" kern="0">
                <a:solidFill>
                  <a:schemeClr val="tx1"/>
                </a:solidFill>
                <a:latin typeface="Arial" panose="020B0604020202020204" pitchFamily="34" charset="0"/>
                <a:cs typeface="Arial" panose="020B0604020202020204" pitchFamily="34" charset="0"/>
              </a:rPr>
              <a:t>79</a:t>
            </a:r>
          </a:p>
        </p:txBody>
      </p:sp>
      <p:sp>
        <p:nvSpPr>
          <p:cNvPr id="8" name="TextBox 7">
            <a:extLst>
              <a:ext uri="{FF2B5EF4-FFF2-40B4-BE49-F238E27FC236}">
                <a16:creationId xmlns:a16="http://schemas.microsoft.com/office/drawing/2014/main" id="{A7B634EE-6564-5D53-5A1C-13E536C390FE}"/>
              </a:ext>
            </a:extLst>
          </p:cNvPr>
          <p:cNvSpPr txBox="1">
            <a:spLocks/>
          </p:cNvSpPr>
          <p:nvPr/>
        </p:nvSpPr>
        <p:spPr>
          <a:xfrm>
            <a:off x="5697975" y="395809"/>
            <a:ext cx="914400" cy="241198"/>
          </a:xfrm>
          <a:prstGeom prst="rect">
            <a:avLst/>
          </a:prstGeom>
        </p:spPr>
        <p:txBody>
          <a:bodyPr vert="horz" wrap="square" lIns="0" tIns="0" rIns="0" bIns="18287" rtlCol="0" anchor="b">
            <a:noAutofit/>
          </a:bodyPr>
          <a:lstStyle>
            <a:lvl1pPr marL="0" lvl="0" indent="0" defTabSz="895350" eaLnBrk="1" latinLnBrk="0" hangingPunct="1">
              <a:buClr>
                <a:schemeClr val="tx2"/>
              </a:buClr>
              <a:buSzPct val="100000"/>
              <a:defRPr lang="en-US" baseline="0" dirty="0">
                <a:latin typeface="+mn-lt"/>
              </a:defRPr>
            </a:lvl1pPr>
            <a:lvl2pPr marL="194400" lvl="1" indent="-190800" defTabSz="895350" eaLnBrk="1" latinLnBrk="0" hangingPunct="1">
              <a:buClr>
                <a:schemeClr val="tx2"/>
              </a:buClr>
              <a:buSzPct val="125000"/>
              <a:buFont typeface="Arial" charset="0"/>
              <a:buChar char="▪"/>
              <a:defRPr lang="en-US" baseline="0" dirty="0">
                <a:latin typeface="+mn-lt"/>
              </a:defRPr>
            </a:lvl2pPr>
            <a:lvl3pPr marL="446400" lvl="2" indent="-248400" defTabSz="895350" eaLnBrk="1" latinLnBrk="0" hangingPunct="1">
              <a:buClr>
                <a:schemeClr val="tx2"/>
              </a:buClr>
              <a:buSzPct val="120000"/>
              <a:buFont typeface="Arial" charset="0"/>
              <a:buChar char="–"/>
              <a:defRPr lang="en-US" baseline="0" dirty="0">
                <a:latin typeface="+mn-lt"/>
              </a:defRPr>
            </a:lvl3pPr>
            <a:lvl4pPr marL="615600" lvl="3" indent="-154800" defTabSz="895350" eaLnBrk="1" latinLnBrk="0" hangingPunct="1">
              <a:buClr>
                <a:schemeClr val="tx2"/>
              </a:buClr>
              <a:buSzPct val="120000"/>
              <a:buFont typeface="Arial" charset="0"/>
              <a:buChar char="▫"/>
              <a:defRPr lang="en-US" baseline="0" dirty="0">
                <a:latin typeface="+mn-lt"/>
              </a:defRPr>
            </a:lvl4pPr>
            <a:lvl5pPr marL="748800" lvl="4" indent="-129600" defTabSz="895350" eaLnBrk="1" latinLnBrk="0" hangingPunct="1">
              <a:buClr>
                <a:schemeClr val="tx2"/>
              </a:buClr>
              <a:buSzPct val="89000"/>
              <a:buFont typeface="Arial" charset="0"/>
              <a:buChar char="-"/>
              <a:defRPr lang="en-US" baseline="0" dirty="0">
                <a:latin typeface="+mn-lt"/>
              </a:defRPr>
            </a:lvl5pPr>
            <a:lvl6pPr marL="999794" indent="-173575" defTabSz="1193860" fontAlgn="base">
              <a:spcBef>
                <a:spcPct val="0"/>
              </a:spcBef>
              <a:spcAft>
                <a:spcPct val="0"/>
              </a:spcAft>
              <a:buClr>
                <a:schemeClr val="tx2"/>
              </a:buClr>
              <a:buSzPct val="89000"/>
              <a:buFont typeface="Arial" charset="0"/>
              <a:buChar char="-"/>
              <a:defRPr sz="2133" baseline="0">
                <a:latin typeface="+mn-lt"/>
              </a:defRPr>
            </a:lvl6pPr>
            <a:lvl7pPr marL="999794" indent="-173575" defTabSz="1193860" fontAlgn="base">
              <a:spcBef>
                <a:spcPct val="0"/>
              </a:spcBef>
              <a:spcAft>
                <a:spcPct val="0"/>
              </a:spcAft>
              <a:buClr>
                <a:schemeClr val="tx2"/>
              </a:buClr>
              <a:buSzPct val="89000"/>
              <a:buFont typeface="Arial" charset="0"/>
              <a:buChar char="-"/>
              <a:defRPr sz="2133" baseline="0">
                <a:latin typeface="+mn-lt"/>
              </a:defRPr>
            </a:lvl7pPr>
            <a:lvl8pPr marL="999794" indent="-173575" defTabSz="1193860" fontAlgn="base">
              <a:spcBef>
                <a:spcPct val="0"/>
              </a:spcBef>
              <a:spcAft>
                <a:spcPct val="0"/>
              </a:spcAft>
              <a:buClr>
                <a:schemeClr val="tx2"/>
              </a:buClr>
              <a:buSzPct val="89000"/>
              <a:buFont typeface="Arial" charset="0"/>
              <a:buChar char="-"/>
              <a:defRPr sz="2133" baseline="0">
                <a:latin typeface="+mn-lt"/>
              </a:defRPr>
            </a:lvl8pPr>
            <a:lvl9pPr marL="999794" indent="-173575" defTabSz="1193860" fontAlgn="base">
              <a:spcBef>
                <a:spcPct val="0"/>
              </a:spcBef>
              <a:spcAft>
                <a:spcPct val="0"/>
              </a:spcAft>
              <a:buClr>
                <a:schemeClr val="tx2"/>
              </a:buClr>
              <a:buSzPct val="89000"/>
              <a:buFont typeface="Arial" charset="0"/>
              <a:buChar char="-"/>
              <a:defRPr sz="2133" baseline="0">
                <a:latin typeface="+mn-lt"/>
              </a:defRPr>
            </a:lvl9pPr>
          </a:lstStyle>
          <a:p>
            <a:r>
              <a:rPr lang="en-US" sz="1400" b="1">
                <a:solidFill>
                  <a:srgbClr val="1C3E51"/>
                </a:solidFill>
                <a:latin typeface="Arial" panose="020B0604020202020204" pitchFamily="34" charset="0"/>
                <a:cs typeface="Arial" panose="020B0604020202020204" pitchFamily="34" charset="0"/>
              </a:rPr>
              <a:t>Population 25-64</a:t>
            </a:r>
          </a:p>
        </p:txBody>
      </p:sp>
      <p:cxnSp>
        <p:nvCxnSpPr>
          <p:cNvPr id="12" name="Straight Arrow Connector 11">
            <a:extLst>
              <a:ext uri="{FF2B5EF4-FFF2-40B4-BE49-F238E27FC236}">
                <a16:creationId xmlns:a16="http://schemas.microsoft.com/office/drawing/2014/main" id="{9F34CBF0-E290-06E4-D541-EAE416990ABA}"/>
              </a:ext>
            </a:extLst>
          </p:cNvPr>
          <p:cNvCxnSpPr/>
          <p:nvPr/>
        </p:nvCxnSpPr>
        <p:spPr>
          <a:xfrm>
            <a:off x="5572413" y="620531"/>
            <a:ext cx="914400" cy="0"/>
          </a:xfrm>
          <a:prstGeom prst="straightConnector1">
            <a:avLst/>
          </a:prstGeom>
          <a:ln>
            <a:solidFill>
              <a:srgbClr val="C95001"/>
            </a:solidFill>
          </a:ln>
        </p:spPr>
        <p:style>
          <a:lnRef idx="1">
            <a:schemeClr val="accent1"/>
          </a:lnRef>
          <a:fillRef idx="0">
            <a:schemeClr val="accent1"/>
          </a:fillRef>
          <a:effectRef idx="0">
            <a:schemeClr val="accent1"/>
          </a:effectRef>
          <a:fontRef idx="minor">
            <a:schemeClr val="tx1"/>
          </a:fontRef>
        </p:style>
      </p:cxnSp>
      <p:sp>
        <p:nvSpPr>
          <p:cNvPr id="33" name="Title 1">
            <a:extLst>
              <a:ext uri="{FF2B5EF4-FFF2-40B4-BE49-F238E27FC236}">
                <a16:creationId xmlns:a16="http://schemas.microsoft.com/office/drawing/2014/main" id="{7842FE5F-64BA-085D-6963-28CE409BF153}"/>
              </a:ext>
            </a:extLst>
          </p:cNvPr>
          <p:cNvSpPr txBox="1">
            <a:spLocks/>
          </p:cNvSpPr>
          <p:nvPr/>
        </p:nvSpPr>
        <p:spPr bwMode="auto">
          <a:xfrm>
            <a:off x="5537945" y="1134752"/>
            <a:ext cx="914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lang="x-none" sz="2041" b="0" baseline="0">
                <a:solidFill>
                  <a:srgbClr val="28807C"/>
                </a:solidFill>
                <a:latin typeface="+mj-lt"/>
                <a:ea typeface="+mj-ea"/>
                <a:cs typeface="+mj-cs"/>
              </a:defRPr>
            </a:lvl1pPr>
            <a:lvl2pPr algn="l" defTabSz="913526" rtl="0" eaLnBrk="1" fontAlgn="base" hangingPunct="1">
              <a:spcBef>
                <a:spcPct val="0"/>
              </a:spcBef>
              <a:spcAft>
                <a:spcPct val="0"/>
              </a:spcAft>
              <a:defRPr lang="x-none" sz="1939" b="1">
                <a:solidFill>
                  <a:schemeClr val="tx2"/>
                </a:solidFill>
                <a:latin typeface="Arial" charset="0"/>
              </a:defRPr>
            </a:lvl2pPr>
            <a:lvl3pPr algn="l" defTabSz="913526" rtl="0" eaLnBrk="1" fontAlgn="base" hangingPunct="1">
              <a:spcBef>
                <a:spcPct val="0"/>
              </a:spcBef>
              <a:spcAft>
                <a:spcPct val="0"/>
              </a:spcAft>
              <a:defRPr lang="x-none" sz="1939" b="1">
                <a:solidFill>
                  <a:schemeClr val="tx2"/>
                </a:solidFill>
                <a:latin typeface="Arial" charset="0"/>
              </a:defRPr>
            </a:lvl3pPr>
            <a:lvl4pPr algn="l" defTabSz="913526" rtl="0" eaLnBrk="1" fontAlgn="base" hangingPunct="1">
              <a:spcBef>
                <a:spcPct val="0"/>
              </a:spcBef>
              <a:spcAft>
                <a:spcPct val="0"/>
              </a:spcAft>
              <a:defRPr lang="x-none" sz="1939" b="1">
                <a:solidFill>
                  <a:schemeClr val="tx2"/>
                </a:solidFill>
                <a:latin typeface="Arial" charset="0"/>
              </a:defRPr>
            </a:lvl4pPr>
            <a:lvl5pPr algn="l" defTabSz="913526" rtl="0" eaLnBrk="1" fontAlgn="base" hangingPunct="1">
              <a:spcBef>
                <a:spcPct val="0"/>
              </a:spcBef>
              <a:spcAft>
                <a:spcPct val="0"/>
              </a:spcAft>
              <a:defRPr lang="x-none" sz="1939" b="1">
                <a:solidFill>
                  <a:schemeClr val="tx2"/>
                </a:solidFill>
                <a:latin typeface="Arial" charset="0"/>
              </a:defRPr>
            </a:lvl5pPr>
            <a:lvl6pPr marL="466481" algn="l" defTabSz="913526" rtl="0" eaLnBrk="1" fontAlgn="base" hangingPunct="1">
              <a:spcBef>
                <a:spcPct val="0"/>
              </a:spcBef>
              <a:spcAft>
                <a:spcPct val="0"/>
              </a:spcAft>
              <a:defRPr lang="x-none" sz="1939" b="1">
                <a:solidFill>
                  <a:schemeClr val="tx2"/>
                </a:solidFill>
                <a:latin typeface="Arial" charset="0"/>
              </a:defRPr>
            </a:lvl6pPr>
            <a:lvl7pPr marL="932962" algn="l" defTabSz="913526" rtl="0" eaLnBrk="1" fontAlgn="base" hangingPunct="1">
              <a:spcBef>
                <a:spcPct val="0"/>
              </a:spcBef>
              <a:spcAft>
                <a:spcPct val="0"/>
              </a:spcAft>
              <a:defRPr lang="x-none" sz="1939" b="1">
                <a:solidFill>
                  <a:schemeClr val="tx2"/>
                </a:solidFill>
                <a:latin typeface="Arial" charset="0"/>
              </a:defRPr>
            </a:lvl7pPr>
            <a:lvl8pPr marL="1399443" algn="l" defTabSz="913526" rtl="0" eaLnBrk="1" fontAlgn="base" hangingPunct="1">
              <a:spcBef>
                <a:spcPct val="0"/>
              </a:spcBef>
              <a:spcAft>
                <a:spcPct val="0"/>
              </a:spcAft>
              <a:defRPr lang="x-none" sz="1939" b="1">
                <a:solidFill>
                  <a:schemeClr val="tx2"/>
                </a:solidFill>
                <a:latin typeface="Arial" charset="0"/>
              </a:defRPr>
            </a:lvl8pPr>
            <a:lvl9pPr marL="1865925" algn="l" defTabSz="913526" rtl="0" eaLnBrk="1" fontAlgn="base" hangingPunct="1">
              <a:spcBef>
                <a:spcPct val="0"/>
              </a:spcBef>
              <a:spcAft>
                <a:spcPct val="0"/>
              </a:spcAft>
              <a:defRPr lang="x-none" sz="1939" b="1">
                <a:solidFill>
                  <a:schemeClr val="tx2"/>
                </a:solidFill>
                <a:latin typeface="Arial" charset="0"/>
              </a:defRPr>
            </a:lvl9pPr>
          </a:lstStyle>
          <a:p>
            <a:pPr algn="r">
              <a:tabLst>
                <a:tab pos="274638" algn="l"/>
              </a:tabLst>
            </a:pPr>
            <a:r>
              <a:rPr lang="en-US" sz="1400" kern="0">
                <a:solidFill>
                  <a:schemeClr val="tx1"/>
                </a:solidFill>
                <a:latin typeface="Arial" panose="020B0604020202020204" pitchFamily="34" charset="0"/>
                <a:cs typeface="Arial" panose="020B0604020202020204" pitchFamily="34" charset="0"/>
              </a:rPr>
              <a:t>31,826</a:t>
            </a:r>
          </a:p>
        </p:txBody>
      </p:sp>
      <p:sp>
        <p:nvSpPr>
          <p:cNvPr id="34" name="Title 1">
            <a:extLst>
              <a:ext uri="{FF2B5EF4-FFF2-40B4-BE49-F238E27FC236}">
                <a16:creationId xmlns:a16="http://schemas.microsoft.com/office/drawing/2014/main" id="{BF86DAA6-983F-F811-9350-EABA6A67BD37}"/>
              </a:ext>
            </a:extLst>
          </p:cNvPr>
          <p:cNvSpPr txBox="1">
            <a:spLocks/>
          </p:cNvSpPr>
          <p:nvPr/>
        </p:nvSpPr>
        <p:spPr bwMode="auto">
          <a:xfrm>
            <a:off x="5537945" y="716942"/>
            <a:ext cx="914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lang="x-none" sz="2041" b="0" baseline="0">
                <a:solidFill>
                  <a:srgbClr val="28807C"/>
                </a:solidFill>
                <a:latin typeface="+mj-lt"/>
                <a:ea typeface="+mj-ea"/>
                <a:cs typeface="+mj-cs"/>
              </a:defRPr>
            </a:lvl1pPr>
            <a:lvl2pPr algn="l" defTabSz="913526" rtl="0" eaLnBrk="1" fontAlgn="base" hangingPunct="1">
              <a:spcBef>
                <a:spcPct val="0"/>
              </a:spcBef>
              <a:spcAft>
                <a:spcPct val="0"/>
              </a:spcAft>
              <a:defRPr lang="x-none" sz="1939" b="1">
                <a:solidFill>
                  <a:schemeClr val="tx2"/>
                </a:solidFill>
                <a:latin typeface="Arial" charset="0"/>
              </a:defRPr>
            </a:lvl2pPr>
            <a:lvl3pPr algn="l" defTabSz="913526" rtl="0" eaLnBrk="1" fontAlgn="base" hangingPunct="1">
              <a:spcBef>
                <a:spcPct val="0"/>
              </a:spcBef>
              <a:spcAft>
                <a:spcPct val="0"/>
              </a:spcAft>
              <a:defRPr lang="x-none" sz="1939" b="1">
                <a:solidFill>
                  <a:schemeClr val="tx2"/>
                </a:solidFill>
                <a:latin typeface="Arial" charset="0"/>
              </a:defRPr>
            </a:lvl3pPr>
            <a:lvl4pPr algn="l" defTabSz="913526" rtl="0" eaLnBrk="1" fontAlgn="base" hangingPunct="1">
              <a:spcBef>
                <a:spcPct val="0"/>
              </a:spcBef>
              <a:spcAft>
                <a:spcPct val="0"/>
              </a:spcAft>
              <a:defRPr lang="x-none" sz="1939" b="1">
                <a:solidFill>
                  <a:schemeClr val="tx2"/>
                </a:solidFill>
                <a:latin typeface="Arial" charset="0"/>
              </a:defRPr>
            </a:lvl4pPr>
            <a:lvl5pPr algn="l" defTabSz="913526" rtl="0" eaLnBrk="1" fontAlgn="base" hangingPunct="1">
              <a:spcBef>
                <a:spcPct val="0"/>
              </a:spcBef>
              <a:spcAft>
                <a:spcPct val="0"/>
              </a:spcAft>
              <a:defRPr lang="x-none" sz="1939" b="1">
                <a:solidFill>
                  <a:schemeClr val="tx2"/>
                </a:solidFill>
                <a:latin typeface="Arial" charset="0"/>
              </a:defRPr>
            </a:lvl5pPr>
            <a:lvl6pPr marL="466481" algn="l" defTabSz="913526" rtl="0" eaLnBrk="1" fontAlgn="base" hangingPunct="1">
              <a:spcBef>
                <a:spcPct val="0"/>
              </a:spcBef>
              <a:spcAft>
                <a:spcPct val="0"/>
              </a:spcAft>
              <a:defRPr lang="x-none" sz="1939" b="1">
                <a:solidFill>
                  <a:schemeClr val="tx2"/>
                </a:solidFill>
                <a:latin typeface="Arial" charset="0"/>
              </a:defRPr>
            </a:lvl6pPr>
            <a:lvl7pPr marL="932962" algn="l" defTabSz="913526" rtl="0" eaLnBrk="1" fontAlgn="base" hangingPunct="1">
              <a:spcBef>
                <a:spcPct val="0"/>
              </a:spcBef>
              <a:spcAft>
                <a:spcPct val="0"/>
              </a:spcAft>
              <a:defRPr lang="x-none" sz="1939" b="1">
                <a:solidFill>
                  <a:schemeClr val="tx2"/>
                </a:solidFill>
                <a:latin typeface="Arial" charset="0"/>
              </a:defRPr>
            </a:lvl7pPr>
            <a:lvl8pPr marL="1399443" algn="l" defTabSz="913526" rtl="0" eaLnBrk="1" fontAlgn="base" hangingPunct="1">
              <a:spcBef>
                <a:spcPct val="0"/>
              </a:spcBef>
              <a:spcAft>
                <a:spcPct val="0"/>
              </a:spcAft>
              <a:defRPr lang="x-none" sz="1939" b="1">
                <a:solidFill>
                  <a:schemeClr val="tx2"/>
                </a:solidFill>
                <a:latin typeface="Arial" charset="0"/>
              </a:defRPr>
            </a:lvl8pPr>
            <a:lvl9pPr marL="1865925" algn="l" defTabSz="913526" rtl="0" eaLnBrk="1" fontAlgn="base" hangingPunct="1">
              <a:spcBef>
                <a:spcPct val="0"/>
              </a:spcBef>
              <a:spcAft>
                <a:spcPct val="0"/>
              </a:spcAft>
              <a:defRPr lang="x-none" sz="1939" b="1">
                <a:solidFill>
                  <a:schemeClr val="tx2"/>
                </a:solidFill>
                <a:latin typeface="Arial" charset="0"/>
              </a:defRPr>
            </a:lvl9pPr>
          </a:lstStyle>
          <a:p>
            <a:pPr algn="r">
              <a:tabLst>
                <a:tab pos="274638" algn="l"/>
              </a:tabLst>
            </a:pPr>
            <a:r>
              <a:rPr lang="en-US" sz="1400" kern="0">
                <a:solidFill>
                  <a:schemeClr val="tx1"/>
                </a:solidFill>
                <a:latin typeface="Arial" panose="020B0604020202020204" pitchFamily="34" charset="0"/>
                <a:cs typeface="Arial" panose="020B0604020202020204" pitchFamily="34" charset="0"/>
              </a:rPr>
              <a:t>957</a:t>
            </a:r>
          </a:p>
        </p:txBody>
      </p:sp>
      <p:sp>
        <p:nvSpPr>
          <p:cNvPr id="35" name="Title 1">
            <a:extLst>
              <a:ext uri="{FF2B5EF4-FFF2-40B4-BE49-F238E27FC236}">
                <a16:creationId xmlns:a16="http://schemas.microsoft.com/office/drawing/2014/main" id="{59042CBD-7416-0591-B4DE-C7ED85680048}"/>
              </a:ext>
            </a:extLst>
          </p:cNvPr>
          <p:cNvSpPr txBox="1">
            <a:spLocks/>
          </p:cNvSpPr>
          <p:nvPr/>
        </p:nvSpPr>
        <p:spPr bwMode="auto">
          <a:xfrm>
            <a:off x="5537945" y="1507144"/>
            <a:ext cx="914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lang="x-none" sz="2041" b="0" baseline="0">
                <a:solidFill>
                  <a:srgbClr val="28807C"/>
                </a:solidFill>
                <a:latin typeface="+mj-lt"/>
                <a:ea typeface="+mj-ea"/>
                <a:cs typeface="+mj-cs"/>
              </a:defRPr>
            </a:lvl1pPr>
            <a:lvl2pPr algn="l" defTabSz="913526" rtl="0" eaLnBrk="1" fontAlgn="base" hangingPunct="1">
              <a:spcBef>
                <a:spcPct val="0"/>
              </a:spcBef>
              <a:spcAft>
                <a:spcPct val="0"/>
              </a:spcAft>
              <a:defRPr lang="x-none" sz="1939" b="1">
                <a:solidFill>
                  <a:schemeClr val="tx2"/>
                </a:solidFill>
                <a:latin typeface="Arial" charset="0"/>
              </a:defRPr>
            </a:lvl2pPr>
            <a:lvl3pPr algn="l" defTabSz="913526" rtl="0" eaLnBrk="1" fontAlgn="base" hangingPunct="1">
              <a:spcBef>
                <a:spcPct val="0"/>
              </a:spcBef>
              <a:spcAft>
                <a:spcPct val="0"/>
              </a:spcAft>
              <a:defRPr lang="x-none" sz="1939" b="1">
                <a:solidFill>
                  <a:schemeClr val="tx2"/>
                </a:solidFill>
                <a:latin typeface="Arial" charset="0"/>
              </a:defRPr>
            </a:lvl3pPr>
            <a:lvl4pPr algn="l" defTabSz="913526" rtl="0" eaLnBrk="1" fontAlgn="base" hangingPunct="1">
              <a:spcBef>
                <a:spcPct val="0"/>
              </a:spcBef>
              <a:spcAft>
                <a:spcPct val="0"/>
              </a:spcAft>
              <a:defRPr lang="x-none" sz="1939" b="1">
                <a:solidFill>
                  <a:schemeClr val="tx2"/>
                </a:solidFill>
                <a:latin typeface="Arial" charset="0"/>
              </a:defRPr>
            </a:lvl4pPr>
            <a:lvl5pPr algn="l" defTabSz="913526" rtl="0" eaLnBrk="1" fontAlgn="base" hangingPunct="1">
              <a:spcBef>
                <a:spcPct val="0"/>
              </a:spcBef>
              <a:spcAft>
                <a:spcPct val="0"/>
              </a:spcAft>
              <a:defRPr lang="x-none" sz="1939" b="1">
                <a:solidFill>
                  <a:schemeClr val="tx2"/>
                </a:solidFill>
                <a:latin typeface="Arial" charset="0"/>
              </a:defRPr>
            </a:lvl5pPr>
            <a:lvl6pPr marL="466481" algn="l" defTabSz="913526" rtl="0" eaLnBrk="1" fontAlgn="base" hangingPunct="1">
              <a:spcBef>
                <a:spcPct val="0"/>
              </a:spcBef>
              <a:spcAft>
                <a:spcPct val="0"/>
              </a:spcAft>
              <a:defRPr lang="x-none" sz="1939" b="1">
                <a:solidFill>
                  <a:schemeClr val="tx2"/>
                </a:solidFill>
                <a:latin typeface="Arial" charset="0"/>
              </a:defRPr>
            </a:lvl6pPr>
            <a:lvl7pPr marL="932962" algn="l" defTabSz="913526" rtl="0" eaLnBrk="1" fontAlgn="base" hangingPunct="1">
              <a:spcBef>
                <a:spcPct val="0"/>
              </a:spcBef>
              <a:spcAft>
                <a:spcPct val="0"/>
              </a:spcAft>
              <a:defRPr lang="x-none" sz="1939" b="1">
                <a:solidFill>
                  <a:schemeClr val="tx2"/>
                </a:solidFill>
                <a:latin typeface="Arial" charset="0"/>
              </a:defRPr>
            </a:lvl7pPr>
            <a:lvl8pPr marL="1399443" algn="l" defTabSz="913526" rtl="0" eaLnBrk="1" fontAlgn="base" hangingPunct="1">
              <a:spcBef>
                <a:spcPct val="0"/>
              </a:spcBef>
              <a:spcAft>
                <a:spcPct val="0"/>
              </a:spcAft>
              <a:defRPr lang="x-none" sz="1939" b="1">
                <a:solidFill>
                  <a:schemeClr val="tx2"/>
                </a:solidFill>
                <a:latin typeface="Arial" charset="0"/>
              </a:defRPr>
            </a:lvl8pPr>
            <a:lvl9pPr marL="1865925" algn="l" defTabSz="913526" rtl="0" eaLnBrk="1" fontAlgn="base" hangingPunct="1">
              <a:spcBef>
                <a:spcPct val="0"/>
              </a:spcBef>
              <a:spcAft>
                <a:spcPct val="0"/>
              </a:spcAft>
              <a:defRPr lang="x-none" sz="1939" b="1">
                <a:solidFill>
                  <a:schemeClr val="tx2"/>
                </a:solidFill>
                <a:latin typeface="Arial" charset="0"/>
              </a:defRPr>
            </a:lvl9pPr>
          </a:lstStyle>
          <a:p>
            <a:pPr algn="r">
              <a:tabLst>
                <a:tab pos="274638" algn="l"/>
              </a:tabLst>
            </a:pPr>
            <a:r>
              <a:rPr lang="en-US" sz="1400" kern="0">
                <a:solidFill>
                  <a:schemeClr val="tx1"/>
                </a:solidFill>
                <a:latin typeface="Arial" panose="020B0604020202020204" pitchFamily="34" charset="0"/>
                <a:cs typeface="Arial" panose="020B0604020202020204" pitchFamily="34" charset="0"/>
              </a:rPr>
              <a:t>14,933</a:t>
            </a:r>
          </a:p>
        </p:txBody>
      </p:sp>
      <p:sp>
        <p:nvSpPr>
          <p:cNvPr id="36" name="Title 1">
            <a:extLst>
              <a:ext uri="{FF2B5EF4-FFF2-40B4-BE49-F238E27FC236}">
                <a16:creationId xmlns:a16="http://schemas.microsoft.com/office/drawing/2014/main" id="{316EEA44-5F0B-DD7A-43ED-8226DA35F5ED}"/>
              </a:ext>
            </a:extLst>
          </p:cNvPr>
          <p:cNvSpPr txBox="1">
            <a:spLocks/>
          </p:cNvSpPr>
          <p:nvPr/>
        </p:nvSpPr>
        <p:spPr bwMode="auto">
          <a:xfrm>
            <a:off x="5559944" y="1893579"/>
            <a:ext cx="914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lang="x-none" sz="2041" b="0" baseline="0">
                <a:solidFill>
                  <a:srgbClr val="28807C"/>
                </a:solidFill>
                <a:latin typeface="+mj-lt"/>
                <a:ea typeface="+mj-ea"/>
                <a:cs typeface="+mj-cs"/>
              </a:defRPr>
            </a:lvl1pPr>
            <a:lvl2pPr algn="l" defTabSz="913526" rtl="0" eaLnBrk="1" fontAlgn="base" hangingPunct="1">
              <a:spcBef>
                <a:spcPct val="0"/>
              </a:spcBef>
              <a:spcAft>
                <a:spcPct val="0"/>
              </a:spcAft>
              <a:defRPr lang="x-none" sz="1939" b="1">
                <a:solidFill>
                  <a:schemeClr val="tx2"/>
                </a:solidFill>
                <a:latin typeface="Arial" charset="0"/>
              </a:defRPr>
            </a:lvl2pPr>
            <a:lvl3pPr algn="l" defTabSz="913526" rtl="0" eaLnBrk="1" fontAlgn="base" hangingPunct="1">
              <a:spcBef>
                <a:spcPct val="0"/>
              </a:spcBef>
              <a:spcAft>
                <a:spcPct val="0"/>
              </a:spcAft>
              <a:defRPr lang="x-none" sz="1939" b="1">
                <a:solidFill>
                  <a:schemeClr val="tx2"/>
                </a:solidFill>
                <a:latin typeface="Arial" charset="0"/>
              </a:defRPr>
            </a:lvl3pPr>
            <a:lvl4pPr algn="l" defTabSz="913526" rtl="0" eaLnBrk="1" fontAlgn="base" hangingPunct="1">
              <a:spcBef>
                <a:spcPct val="0"/>
              </a:spcBef>
              <a:spcAft>
                <a:spcPct val="0"/>
              </a:spcAft>
              <a:defRPr lang="x-none" sz="1939" b="1">
                <a:solidFill>
                  <a:schemeClr val="tx2"/>
                </a:solidFill>
                <a:latin typeface="Arial" charset="0"/>
              </a:defRPr>
            </a:lvl4pPr>
            <a:lvl5pPr algn="l" defTabSz="913526" rtl="0" eaLnBrk="1" fontAlgn="base" hangingPunct="1">
              <a:spcBef>
                <a:spcPct val="0"/>
              </a:spcBef>
              <a:spcAft>
                <a:spcPct val="0"/>
              </a:spcAft>
              <a:defRPr lang="x-none" sz="1939" b="1">
                <a:solidFill>
                  <a:schemeClr val="tx2"/>
                </a:solidFill>
                <a:latin typeface="Arial" charset="0"/>
              </a:defRPr>
            </a:lvl5pPr>
            <a:lvl6pPr marL="466481" algn="l" defTabSz="913526" rtl="0" eaLnBrk="1" fontAlgn="base" hangingPunct="1">
              <a:spcBef>
                <a:spcPct val="0"/>
              </a:spcBef>
              <a:spcAft>
                <a:spcPct val="0"/>
              </a:spcAft>
              <a:defRPr lang="x-none" sz="1939" b="1">
                <a:solidFill>
                  <a:schemeClr val="tx2"/>
                </a:solidFill>
                <a:latin typeface="Arial" charset="0"/>
              </a:defRPr>
            </a:lvl6pPr>
            <a:lvl7pPr marL="932962" algn="l" defTabSz="913526" rtl="0" eaLnBrk="1" fontAlgn="base" hangingPunct="1">
              <a:spcBef>
                <a:spcPct val="0"/>
              </a:spcBef>
              <a:spcAft>
                <a:spcPct val="0"/>
              </a:spcAft>
              <a:defRPr lang="x-none" sz="1939" b="1">
                <a:solidFill>
                  <a:schemeClr val="tx2"/>
                </a:solidFill>
                <a:latin typeface="Arial" charset="0"/>
              </a:defRPr>
            </a:lvl7pPr>
            <a:lvl8pPr marL="1399443" algn="l" defTabSz="913526" rtl="0" eaLnBrk="1" fontAlgn="base" hangingPunct="1">
              <a:spcBef>
                <a:spcPct val="0"/>
              </a:spcBef>
              <a:spcAft>
                <a:spcPct val="0"/>
              </a:spcAft>
              <a:defRPr lang="x-none" sz="1939" b="1">
                <a:solidFill>
                  <a:schemeClr val="tx2"/>
                </a:solidFill>
                <a:latin typeface="Arial" charset="0"/>
              </a:defRPr>
            </a:lvl8pPr>
            <a:lvl9pPr marL="1865925" algn="l" defTabSz="913526" rtl="0" eaLnBrk="1" fontAlgn="base" hangingPunct="1">
              <a:spcBef>
                <a:spcPct val="0"/>
              </a:spcBef>
              <a:spcAft>
                <a:spcPct val="0"/>
              </a:spcAft>
              <a:defRPr lang="x-none" sz="1939" b="1">
                <a:solidFill>
                  <a:schemeClr val="tx2"/>
                </a:solidFill>
                <a:latin typeface="Arial" charset="0"/>
              </a:defRPr>
            </a:lvl9pPr>
          </a:lstStyle>
          <a:p>
            <a:pPr algn="r">
              <a:tabLst>
                <a:tab pos="274638" algn="l"/>
              </a:tabLst>
            </a:pPr>
            <a:r>
              <a:rPr lang="en-US" sz="1400" kern="0">
                <a:solidFill>
                  <a:schemeClr val="tx1"/>
                </a:solidFill>
                <a:latin typeface="Arial" panose="020B0604020202020204" pitchFamily="34" charset="0"/>
                <a:cs typeface="Arial" panose="020B0604020202020204" pitchFamily="34" charset="0"/>
              </a:rPr>
              <a:t>12,847</a:t>
            </a:r>
          </a:p>
        </p:txBody>
      </p:sp>
      <p:sp>
        <p:nvSpPr>
          <p:cNvPr id="37" name="Title 1">
            <a:extLst>
              <a:ext uri="{FF2B5EF4-FFF2-40B4-BE49-F238E27FC236}">
                <a16:creationId xmlns:a16="http://schemas.microsoft.com/office/drawing/2014/main" id="{F5C3E9DA-17FC-915B-C0AE-7262F145D2C7}"/>
              </a:ext>
            </a:extLst>
          </p:cNvPr>
          <p:cNvSpPr txBox="1">
            <a:spLocks/>
          </p:cNvSpPr>
          <p:nvPr/>
        </p:nvSpPr>
        <p:spPr bwMode="auto">
          <a:xfrm>
            <a:off x="5559944" y="3071619"/>
            <a:ext cx="914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lang="x-none" sz="2041" b="0" baseline="0">
                <a:solidFill>
                  <a:srgbClr val="28807C"/>
                </a:solidFill>
                <a:latin typeface="+mj-lt"/>
                <a:ea typeface="+mj-ea"/>
                <a:cs typeface="+mj-cs"/>
              </a:defRPr>
            </a:lvl1pPr>
            <a:lvl2pPr algn="l" defTabSz="913526" rtl="0" eaLnBrk="1" fontAlgn="base" hangingPunct="1">
              <a:spcBef>
                <a:spcPct val="0"/>
              </a:spcBef>
              <a:spcAft>
                <a:spcPct val="0"/>
              </a:spcAft>
              <a:defRPr lang="x-none" sz="1939" b="1">
                <a:solidFill>
                  <a:schemeClr val="tx2"/>
                </a:solidFill>
                <a:latin typeface="Arial" charset="0"/>
              </a:defRPr>
            </a:lvl2pPr>
            <a:lvl3pPr algn="l" defTabSz="913526" rtl="0" eaLnBrk="1" fontAlgn="base" hangingPunct="1">
              <a:spcBef>
                <a:spcPct val="0"/>
              </a:spcBef>
              <a:spcAft>
                <a:spcPct val="0"/>
              </a:spcAft>
              <a:defRPr lang="x-none" sz="1939" b="1">
                <a:solidFill>
                  <a:schemeClr val="tx2"/>
                </a:solidFill>
                <a:latin typeface="Arial" charset="0"/>
              </a:defRPr>
            </a:lvl3pPr>
            <a:lvl4pPr algn="l" defTabSz="913526" rtl="0" eaLnBrk="1" fontAlgn="base" hangingPunct="1">
              <a:spcBef>
                <a:spcPct val="0"/>
              </a:spcBef>
              <a:spcAft>
                <a:spcPct val="0"/>
              </a:spcAft>
              <a:defRPr lang="x-none" sz="1939" b="1">
                <a:solidFill>
                  <a:schemeClr val="tx2"/>
                </a:solidFill>
                <a:latin typeface="Arial" charset="0"/>
              </a:defRPr>
            </a:lvl4pPr>
            <a:lvl5pPr algn="l" defTabSz="913526" rtl="0" eaLnBrk="1" fontAlgn="base" hangingPunct="1">
              <a:spcBef>
                <a:spcPct val="0"/>
              </a:spcBef>
              <a:spcAft>
                <a:spcPct val="0"/>
              </a:spcAft>
              <a:defRPr lang="x-none" sz="1939" b="1">
                <a:solidFill>
                  <a:schemeClr val="tx2"/>
                </a:solidFill>
                <a:latin typeface="Arial" charset="0"/>
              </a:defRPr>
            </a:lvl5pPr>
            <a:lvl6pPr marL="466481" algn="l" defTabSz="913526" rtl="0" eaLnBrk="1" fontAlgn="base" hangingPunct="1">
              <a:spcBef>
                <a:spcPct val="0"/>
              </a:spcBef>
              <a:spcAft>
                <a:spcPct val="0"/>
              </a:spcAft>
              <a:defRPr lang="x-none" sz="1939" b="1">
                <a:solidFill>
                  <a:schemeClr val="tx2"/>
                </a:solidFill>
                <a:latin typeface="Arial" charset="0"/>
              </a:defRPr>
            </a:lvl6pPr>
            <a:lvl7pPr marL="932962" algn="l" defTabSz="913526" rtl="0" eaLnBrk="1" fontAlgn="base" hangingPunct="1">
              <a:spcBef>
                <a:spcPct val="0"/>
              </a:spcBef>
              <a:spcAft>
                <a:spcPct val="0"/>
              </a:spcAft>
              <a:defRPr lang="x-none" sz="1939" b="1">
                <a:solidFill>
                  <a:schemeClr val="tx2"/>
                </a:solidFill>
                <a:latin typeface="Arial" charset="0"/>
              </a:defRPr>
            </a:lvl7pPr>
            <a:lvl8pPr marL="1399443" algn="l" defTabSz="913526" rtl="0" eaLnBrk="1" fontAlgn="base" hangingPunct="1">
              <a:spcBef>
                <a:spcPct val="0"/>
              </a:spcBef>
              <a:spcAft>
                <a:spcPct val="0"/>
              </a:spcAft>
              <a:defRPr lang="x-none" sz="1939" b="1">
                <a:solidFill>
                  <a:schemeClr val="tx2"/>
                </a:solidFill>
                <a:latin typeface="Arial" charset="0"/>
              </a:defRPr>
            </a:lvl8pPr>
            <a:lvl9pPr marL="1865925" algn="l" defTabSz="913526" rtl="0" eaLnBrk="1" fontAlgn="base" hangingPunct="1">
              <a:spcBef>
                <a:spcPct val="0"/>
              </a:spcBef>
              <a:spcAft>
                <a:spcPct val="0"/>
              </a:spcAft>
              <a:defRPr lang="x-none" sz="1939" b="1">
                <a:solidFill>
                  <a:schemeClr val="tx2"/>
                </a:solidFill>
                <a:latin typeface="Arial" charset="0"/>
              </a:defRPr>
            </a:lvl9pPr>
          </a:lstStyle>
          <a:p>
            <a:pPr algn="r">
              <a:tabLst>
                <a:tab pos="274638" algn="l"/>
              </a:tabLst>
            </a:pPr>
            <a:r>
              <a:rPr lang="en-US" sz="1400" kern="0">
                <a:solidFill>
                  <a:schemeClr val="tx1"/>
                </a:solidFill>
                <a:latin typeface="Arial" panose="020B0604020202020204" pitchFamily="34" charset="0"/>
                <a:cs typeface="Arial" panose="020B0604020202020204" pitchFamily="34" charset="0"/>
              </a:rPr>
              <a:t>5,394</a:t>
            </a:r>
          </a:p>
        </p:txBody>
      </p:sp>
      <p:sp>
        <p:nvSpPr>
          <p:cNvPr id="38" name="Title 1">
            <a:extLst>
              <a:ext uri="{FF2B5EF4-FFF2-40B4-BE49-F238E27FC236}">
                <a16:creationId xmlns:a16="http://schemas.microsoft.com/office/drawing/2014/main" id="{78CFF8D3-200C-3605-6D53-6E4C5F2AFC53}"/>
              </a:ext>
            </a:extLst>
          </p:cNvPr>
          <p:cNvSpPr txBox="1">
            <a:spLocks/>
          </p:cNvSpPr>
          <p:nvPr/>
        </p:nvSpPr>
        <p:spPr bwMode="auto">
          <a:xfrm>
            <a:off x="5567829" y="3458184"/>
            <a:ext cx="914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lang="x-none" sz="2041" b="0" baseline="0">
                <a:solidFill>
                  <a:srgbClr val="28807C"/>
                </a:solidFill>
                <a:latin typeface="+mj-lt"/>
                <a:ea typeface="+mj-ea"/>
                <a:cs typeface="+mj-cs"/>
              </a:defRPr>
            </a:lvl1pPr>
            <a:lvl2pPr algn="l" defTabSz="913526" rtl="0" eaLnBrk="1" fontAlgn="base" hangingPunct="1">
              <a:spcBef>
                <a:spcPct val="0"/>
              </a:spcBef>
              <a:spcAft>
                <a:spcPct val="0"/>
              </a:spcAft>
              <a:defRPr lang="x-none" sz="1939" b="1">
                <a:solidFill>
                  <a:schemeClr val="tx2"/>
                </a:solidFill>
                <a:latin typeface="Arial" charset="0"/>
              </a:defRPr>
            </a:lvl2pPr>
            <a:lvl3pPr algn="l" defTabSz="913526" rtl="0" eaLnBrk="1" fontAlgn="base" hangingPunct="1">
              <a:spcBef>
                <a:spcPct val="0"/>
              </a:spcBef>
              <a:spcAft>
                <a:spcPct val="0"/>
              </a:spcAft>
              <a:defRPr lang="x-none" sz="1939" b="1">
                <a:solidFill>
                  <a:schemeClr val="tx2"/>
                </a:solidFill>
                <a:latin typeface="Arial" charset="0"/>
              </a:defRPr>
            </a:lvl3pPr>
            <a:lvl4pPr algn="l" defTabSz="913526" rtl="0" eaLnBrk="1" fontAlgn="base" hangingPunct="1">
              <a:spcBef>
                <a:spcPct val="0"/>
              </a:spcBef>
              <a:spcAft>
                <a:spcPct val="0"/>
              </a:spcAft>
              <a:defRPr lang="x-none" sz="1939" b="1">
                <a:solidFill>
                  <a:schemeClr val="tx2"/>
                </a:solidFill>
                <a:latin typeface="Arial" charset="0"/>
              </a:defRPr>
            </a:lvl4pPr>
            <a:lvl5pPr algn="l" defTabSz="913526" rtl="0" eaLnBrk="1" fontAlgn="base" hangingPunct="1">
              <a:spcBef>
                <a:spcPct val="0"/>
              </a:spcBef>
              <a:spcAft>
                <a:spcPct val="0"/>
              </a:spcAft>
              <a:defRPr lang="x-none" sz="1939" b="1">
                <a:solidFill>
                  <a:schemeClr val="tx2"/>
                </a:solidFill>
                <a:latin typeface="Arial" charset="0"/>
              </a:defRPr>
            </a:lvl5pPr>
            <a:lvl6pPr marL="466481" algn="l" defTabSz="913526" rtl="0" eaLnBrk="1" fontAlgn="base" hangingPunct="1">
              <a:spcBef>
                <a:spcPct val="0"/>
              </a:spcBef>
              <a:spcAft>
                <a:spcPct val="0"/>
              </a:spcAft>
              <a:defRPr lang="x-none" sz="1939" b="1">
                <a:solidFill>
                  <a:schemeClr val="tx2"/>
                </a:solidFill>
                <a:latin typeface="Arial" charset="0"/>
              </a:defRPr>
            </a:lvl6pPr>
            <a:lvl7pPr marL="932962" algn="l" defTabSz="913526" rtl="0" eaLnBrk="1" fontAlgn="base" hangingPunct="1">
              <a:spcBef>
                <a:spcPct val="0"/>
              </a:spcBef>
              <a:spcAft>
                <a:spcPct val="0"/>
              </a:spcAft>
              <a:defRPr lang="x-none" sz="1939" b="1">
                <a:solidFill>
                  <a:schemeClr val="tx2"/>
                </a:solidFill>
                <a:latin typeface="Arial" charset="0"/>
              </a:defRPr>
            </a:lvl7pPr>
            <a:lvl8pPr marL="1399443" algn="l" defTabSz="913526" rtl="0" eaLnBrk="1" fontAlgn="base" hangingPunct="1">
              <a:spcBef>
                <a:spcPct val="0"/>
              </a:spcBef>
              <a:spcAft>
                <a:spcPct val="0"/>
              </a:spcAft>
              <a:defRPr lang="x-none" sz="1939" b="1">
                <a:solidFill>
                  <a:schemeClr val="tx2"/>
                </a:solidFill>
                <a:latin typeface="Arial" charset="0"/>
              </a:defRPr>
            </a:lvl8pPr>
            <a:lvl9pPr marL="1865925" algn="l" defTabSz="913526" rtl="0" eaLnBrk="1" fontAlgn="base" hangingPunct="1">
              <a:spcBef>
                <a:spcPct val="0"/>
              </a:spcBef>
              <a:spcAft>
                <a:spcPct val="0"/>
              </a:spcAft>
              <a:defRPr lang="x-none" sz="1939" b="1">
                <a:solidFill>
                  <a:schemeClr val="tx2"/>
                </a:solidFill>
                <a:latin typeface="Arial" charset="0"/>
              </a:defRPr>
            </a:lvl9pPr>
          </a:lstStyle>
          <a:p>
            <a:pPr algn="r">
              <a:tabLst>
                <a:tab pos="274638" algn="l"/>
              </a:tabLst>
            </a:pPr>
            <a:r>
              <a:rPr lang="en-US" sz="1400" kern="0">
                <a:solidFill>
                  <a:schemeClr val="tx1"/>
                </a:solidFill>
                <a:latin typeface="Arial" panose="020B0604020202020204" pitchFamily="34" charset="0"/>
                <a:cs typeface="Arial" panose="020B0604020202020204" pitchFamily="34" charset="0"/>
              </a:rPr>
              <a:t>2,701</a:t>
            </a:r>
          </a:p>
        </p:txBody>
      </p:sp>
      <p:sp>
        <p:nvSpPr>
          <p:cNvPr id="39" name="Title 1">
            <a:extLst>
              <a:ext uri="{FF2B5EF4-FFF2-40B4-BE49-F238E27FC236}">
                <a16:creationId xmlns:a16="http://schemas.microsoft.com/office/drawing/2014/main" id="{A5DF4857-DF25-BE31-D114-76BFE235A4E4}"/>
              </a:ext>
            </a:extLst>
          </p:cNvPr>
          <p:cNvSpPr txBox="1">
            <a:spLocks/>
          </p:cNvSpPr>
          <p:nvPr/>
        </p:nvSpPr>
        <p:spPr bwMode="auto">
          <a:xfrm>
            <a:off x="5567865" y="3845602"/>
            <a:ext cx="914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lang="x-none" sz="2041" b="0" baseline="0">
                <a:solidFill>
                  <a:srgbClr val="28807C"/>
                </a:solidFill>
                <a:latin typeface="+mj-lt"/>
                <a:ea typeface="+mj-ea"/>
                <a:cs typeface="+mj-cs"/>
              </a:defRPr>
            </a:lvl1pPr>
            <a:lvl2pPr algn="l" defTabSz="913526" rtl="0" eaLnBrk="1" fontAlgn="base" hangingPunct="1">
              <a:spcBef>
                <a:spcPct val="0"/>
              </a:spcBef>
              <a:spcAft>
                <a:spcPct val="0"/>
              </a:spcAft>
              <a:defRPr lang="x-none" sz="1939" b="1">
                <a:solidFill>
                  <a:schemeClr val="tx2"/>
                </a:solidFill>
                <a:latin typeface="Arial" charset="0"/>
              </a:defRPr>
            </a:lvl2pPr>
            <a:lvl3pPr algn="l" defTabSz="913526" rtl="0" eaLnBrk="1" fontAlgn="base" hangingPunct="1">
              <a:spcBef>
                <a:spcPct val="0"/>
              </a:spcBef>
              <a:spcAft>
                <a:spcPct val="0"/>
              </a:spcAft>
              <a:defRPr lang="x-none" sz="1939" b="1">
                <a:solidFill>
                  <a:schemeClr val="tx2"/>
                </a:solidFill>
                <a:latin typeface="Arial" charset="0"/>
              </a:defRPr>
            </a:lvl3pPr>
            <a:lvl4pPr algn="l" defTabSz="913526" rtl="0" eaLnBrk="1" fontAlgn="base" hangingPunct="1">
              <a:spcBef>
                <a:spcPct val="0"/>
              </a:spcBef>
              <a:spcAft>
                <a:spcPct val="0"/>
              </a:spcAft>
              <a:defRPr lang="x-none" sz="1939" b="1">
                <a:solidFill>
                  <a:schemeClr val="tx2"/>
                </a:solidFill>
                <a:latin typeface="Arial" charset="0"/>
              </a:defRPr>
            </a:lvl4pPr>
            <a:lvl5pPr algn="l" defTabSz="913526" rtl="0" eaLnBrk="1" fontAlgn="base" hangingPunct="1">
              <a:spcBef>
                <a:spcPct val="0"/>
              </a:spcBef>
              <a:spcAft>
                <a:spcPct val="0"/>
              </a:spcAft>
              <a:defRPr lang="x-none" sz="1939" b="1">
                <a:solidFill>
                  <a:schemeClr val="tx2"/>
                </a:solidFill>
                <a:latin typeface="Arial" charset="0"/>
              </a:defRPr>
            </a:lvl5pPr>
            <a:lvl6pPr marL="466481" algn="l" defTabSz="913526" rtl="0" eaLnBrk="1" fontAlgn="base" hangingPunct="1">
              <a:spcBef>
                <a:spcPct val="0"/>
              </a:spcBef>
              <a:spcAft>
                <a:spcPct val="0"/>
              </a:spcAft>
              <a:defRPr lang="x-none" sz="1939" b="1">
                <a:solidFill>
                  <a:schemeClr val="tx2"/>
                </a:solidFill>
                <a:latin typeface="Arial" charset="0"/>
              </a:defRPr>
            </a:lvl6pPr>
            <a:lvl7pPr marL="932962" algn="l" defTabSz="913526" rtl="0" eaLnBrk="1" fontAlgn="base" hangingPunct="1">
              <a:spcBef>
                <a:spcPct val="0"/>
              </a:spcBef>
              <a:spcAft>
                <a:spcPct val="0"/>
              </a:spcAft>
              <a:defRPr lang="x-none" sz="1939" b="1">
                <a:solidFill>
                  <a:schemeClr val="tx2"/>
                </a:solidFill>
                <a:latin typeface="Arial" charset="0"/>
              </a:defRPr>
            </a:lvl7pPr>
            <a:lvl8pPr marL="1399443" algn="l" defTabSz="913526" rtl="0" eaLnBrk="1" fontAlgn="base" hangingPunct="1">
              <a:spcBef>
                <a:spcPct val="0"/>
              </a:spcBef>
              <a:spcAft>
                <a:spcPct val="0"/>
              </a:spcAft>
              <a:defRPr lang="x-none" sz="1939" b="1">
                <a:solidFill>
                  <a:schemeClr val="tx2"/>
                </a:solidFill>
                <a:latin typeface="Arial" charset="0"/>
              </a:defRPr>
            </a:lvl8pPr>
            <a:lvl9pPr marL="1865925" algn="l" defTabSz="913526" rtl="0" eaLnBrk="1" fontAlgn="base" hangingPunct="1">
              <a:spcBef>
                <a:spcPct val="0"/>
              </a:spcBef>
              <a:spcAft>
                <a:spcPct val="0"/>
              </a:spcAft>
              <a:defRPr lang="x-none" sz="1939" b="1">
                <a:solidFill>
                  <a:schemeClr val="tx2"/>
                </a:solidFill>
                <a:latin typeface="Arial" charset="0"/>
              </a:defRPr>
            </a:lvl9pPr>
          </a:lstStyle>
          <a:p>
            <a:pPr algn="r">
              <a:tabLst>
                <a:tab pos="274638" algn="l"/>
              </a:tabLst>
            </a:pPr>
            <a:r>
              <a:rPr lang="en-US" sz="1400" kern="0">
                <a:solidFill>
                  <a:schemeClr val="tx1"/>
                </a:solidFill>
                <a:latin typeface="Arial" panose="020B0604020202020204" pitchFamily="34" charset="0"/>
                <a:cs typeface="Arial" panose="020B0604020202020204" pitchFamily="34" charset="0"/>
              </a:rPr>
              <a:t>19,332</a:t>
            </a:r>
          </a:p>
        </p:txBody>
      </p:sp>
      <p:sp>
        <p:nvSpPr>
          <p:cNvPr id="40" name="Title 1">
            <a:extLst>
              <a:ext uri="{FF2B5EF4-FFF2-40B4-BE49-F238E27FC236}">
                <a16:creationId xmlns:a16="http://schemas.microsoft.com/office/drawing/2014/main" id="{6DE17393-B8D8-3B30-3CC4-B9C5C0A958A5}"/>
              </a:ext>
            </a:extLst>
          </p:cNvPr>
          <p:cNvSpPr txBox="1">
            <a:spLocks/>
          </p:cNvSpPr>
          <p:nvPr/>
        </p:nvSpPr>
        <p:spPr bwMode="auto">
          <a:xfrm>
            <a:off x="5572413" y="4252788"/>
            <a:ext cx="914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lang="x-none" sz="2041" b="0" baseline="0">
                <a:solidFill>
                  <a:srgbClr val="28807C"/>
                </a:solidFill>
                <a:latin typeface="+mj-lt"/>
                <a:ea typeface="+mj-ea"/>
                <a:cs typeface="+mj-cs"/>
              </a:defRPr>
            </a:lvl1pPr>
            <a:lvl2pPr algn="l" defTabSz="913526" rtl="0" eaLnBrk="1" fontAlgn="base" hangingPunct="1">
              <a:spcBef>
                <a:spcPct val="0"/>
              </a:spcBef>
              <a:spcAft>
                <a:spcPct val="0"/>
              </a:spcAft>
              <a:defRPr lang="x-none" sz="1939" b="1">
                <a:solidFill>
                  <a:schemeClr val="tx2"/>
                </a:solidFill>
                <a:latin typeface="Arial" charset="0"/>
              </a:defRPr>
            </a:lvl2pPr>
            <a:lvl3pPr algn="l" defTabSz="913526" rtl="0" eaLnBrk="1" fontAlgn="base" hangingPunct="1">
              <a:spcBef>
                <a:spcPct val="0"/>
              </a:spcBef>
              <a:spcAft>
                <a:spcPct val="0"/>
              </a:spcAft>
              <a:defRPr lang="x-none" sz="1939" b="1">
                <a:solidFill>
                  <a:schemeClr val="tx2"/>
                </a:solidFill>
                <a:latin typeface="Arial" charset="0"/>
              </a:defRPr>
            </a:lvl3pPr>
            <a:lvl4pPr algn="l" defTabSz="913526" rtl="0" eaLnBrk="1" fontAlgn="base" hangingPunct="1">
              <a:spcBef>
                <a:spcPct val="0"/>
              </a:spcBef>
              <a:spcAft>
                <a:spcPct val="0"/>
              </a:spcAft>
              <a:defRPr lang="x-none" sz="1939" b="1">
                <a:solidFill>
                  <a:schemeClr val="tx2"/>
                </a:solidFill>
                <a:latin typeface="Arial" charset="0"/>
              </a:defRPr>
            </a:lvl4pPr>
            <a:lvl5pPr algn="l" defTabSz="913526" rtl="0" eaLnBrk="1" fontAlgn="base" hangingPunct="1">
              <a:spcBef>
                <a:spcPct val="0"/>
              </a:spcBef>
              <a:spcAft>
                <a:spcPct val="0"/>
              </a:spcAft>
              <a:defRPr lang="x-none" sz="1939" b="1">
                <a:solidFill>
                  <a:schemeClr val="tx2"/>
                </a:solidFill>
                <a:latin typeface="Arial" charset="0"/>
              </a:defRPr>
            </a:lvl5pPr>
            <a:lvl6pPr marL="466481" algn="l" defTabSz="913526" rtl="0" eaLnBrk="1" fontAlgn="base" hangingPunct="1">
              <a:spcBef>
                <a:spcPct val="0"/>
              </a:spcBef>
              <a:spcAft>
                <a:spcPct val="0"/>
              </a:spcAft>
              <a:defRPr lang="x-none" sz="1939" b="1">
                <a:solidFill>
                  <a:schemeClr val="tx2"/>
                </a:solidFill>
                <a:latin typeface="Arial" charset="0"/>
              </a:defRPr>
            </a:lvl6pPr>
            <a:lvl7pPr marL="932962" algn="l" defTabSz="913526" rtl="0" eaLnBrk="1" fontAlgn="base" hangingPunct="1">
              <a:spcBef>
                <a:spcPct val="0"/>
              </a:spcBef>
              <a:spcAft>
                <a:spcPct val="0"/>
              </a:spcAft>
              <a:defRPr lang="x-none" sz="1939" b="1">
                <a:solidFill>
                  <a:schemeClr val="tx2"/>
                </a:solidFill>
                <a:latin typeface="Arial" charset="0"/>
              </a:defRPr>
            </a:lvl7pPr>
            <a:lvl8pPr marL="1399443" algn="l" defTabSz="913526" rtl="0" eaLnBrk="1" fontAlgn="base" hangingPunct="1">
              <a:spcBef>
                <a:spcPct val="0"/>
              </a:spcBef>
              <a:spcAft>
                <a:spcPct val="0"/>
              </a:spcAft>
              <a:defRPr lang="x-none" sz="1939" b="1">
                <a:solidFill>
                  <a:schemeClr val="tx2"/>
                </a:solidFill>
                <a:latin typeface="Arial" charset="0"/>
              </a:defRPr>
            </a:lvl8pPr>
            <a:lvl9pPr marL="1865925" algn="l" defTabSz="913526" rtl="0" eaLnBrk="1" fontAlgn="base" hangingPunct="1">
              <a:spcBef>
                <a:spcPct val="0"/>
              </a:spcBef>
              <a:spcAft>
                <a:spcPct val="0"/>
              </a:spcAft>
              <a:defRPr lang="x-none" sz="1939" b="1">
                <a:solidFill>
                  <a:schemeClr val="tx2"/>
                </a:solidFill>
                <a:latin typeface="Arial" charset="0"/>
              </a:defRPr>
            </a:lvl9pPr>
          </a:lstStyle>
          <a:p>
            <a:pPr algn="r">
              <a:tabLst>
                <a:tab pos="274638" algn="l"/>
              </a:tabLst>
            </a:pPr>
            <a:r>
              <a:rPr lang="en-US" sz="1400" kern="0">
                <a:solidFill>
                  <a:schemeClr val="tx1"/>
                </a:solidFill>
                <a:latin typeface="Arial" panose="020B0604020202020204" pitchFamily="34" charset="0"/>
                <a:cs typeface="Arial" panose="020B0604020202020204" pitchFamily="34" charset="0"/>
              </a:rPr>
              <a:t>11,492</a:t>
            </a:r>
          </a:p>
        </p:txBody>
      </p:sp>
      <p:sp>
        <p:nvSpPr>
          <p:cNvPr id="41" name="Title 1">
            <a:extLst>
              <a:ext uri="{FF2B5EF4-FFF2-40B4-BE49-F238E27FC236}">
                <a16:creationId xmlns:a16="http://schemas.microsoft.com/office/drawing/2014/main" id="{BC2F9BAF-8BB1-F254-10D3-FE453B693EC4}"/>
              </a:ext>
            </a:extLst>
          </p:cNvPr>
          <p:cNvSpPr txBox="1">
            <a:spLocks/>
          </p:cNvSpPr>
          <p:nvPr/>
        </p:nvSpPr>
        <p:spPr bwMode="auto">
          <a:xfrm>
            <a:off x="5572413" y="4639073"/>
            <a:ext cx="914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lang="x-none" sz="2041" b="0" baseline="0">
                <a:solidFill>
                  <a:srgbClr val="28807C"/>
                </a:solidFill>
                <a:latin typeface="+mj-lt"/>
                <a:ea typeface="+mj-ea"/>
                <a:cs typeface="+mj-cs"/>
              </a:defRPr>
            </a:lvl1pPr>
            <a:lvl2pPr algn="l" defTabSz="913526" rtl="0" eaLnBrk="1" fontAlgn="base" hangingPunct="1">
              <a:spcBef>
                <a:spcPct val="0"/>
              </a:spcBef>
              <a:spcAft>
                <a:spcPct val="0"/>
              </a:spcAft>
              <a:defRPr lang="x-none" sz="1939" b="1">
                <a:solidFill>
                  <a:schemeClr val="tx2"/>
                </a:solidFill>
                <a:latin typeface="Arial" charset="0"/>
              </a:defRPr>
            </a:lvl2pPr>
            <a:lvl3pPr algn="l" defTabSz="913526" rtl="0" eaLnBrk="1" fontAlgn="base" hangingPunct="1">
              <a:spcBef>
                <a:spcPct val="0"/>
              </a:spcBef>
              <a:spcAft>
                <a:spcPct val="0"/>
              </a:spcAft>
              <a:defRPr lang="x-none" sz="1939" b="1">
                <a:solidFill>
                  <a:schemeClr val="tx2"/>
                </a:solidFill>
                <a:latin typeface="Arial" charset="0"/>
              </a:defRPr>
            </a:lvl3pPr>
            <a:lvl4pPr algn="l" defTabSz="913526" rtl="0" eaLnBrk="1" fontAlgn="base" hangingPunct="1">
              <a:spcBef>
                <a:spcPct val="0"/>
              </a:spcBef>
              <a:spcAft>
                <a:spcPct val="0"/>
              </a:spcAft>
              <a:defRPr lang="x-none" sz="1939" b="1">
                <a:solidFill>
                  <a:schemeClr val="tx2"/>
                </a:solidFill>
                <a:latin typeface="Arial" charset="0"/>
              </a:defRPr>
            </a:lvl4pPr>
            <a:lvl5pPr algn="l" defTabSz="913526" rtl="0" eaLnBrk="1" fontAlgn="base" hangingPunct="1">
              <a:spcBef>
                <a:spcPct val="0"/>
              </a:spcBef>
              <a:spcAft>
                <a:spcPct val="0"/>
              </a:spcAft>
              <a:defRPr lang="x-none" sz="1939" b="1">
                <a:solidFill>
                  <a:schemeClr val="tx2"/>
                </a:solidFill>
                <a:latin typeface="Arial" charset="0"/>
              </a:defRPr>
            </a:lvl5pPr>
            <a:lvl6pPr marL="466481" algn="l" defTabSz="913526" rtl="0" eaLnBrk="1" fontAlgn="base" hangingPunct="1">
              <a:spcBef>
                <a:spcPct val="0"/>
              </a:spcBef>
              <a:spcAft>
                <a:spcPct val="0"/>
              </a:spcAft>
              <a:defRPr lang="x-none" sz="1939" b="1">
                <a:solidFill>
                  <a:schemeClr val="tx2"/>
                </a:solidFill>
                <a:latin typeface="Arial" charset="0"/>
              </a:defRPr>
            </a:lvl6pPr>
            <a:lvl7pPr marL="932962" algn="l" defTabSz="913526" rtl="0" eaLnBrk="1" fontAlgn="base" hangingPunct="1">
              <a:spcBef>
                <a:spcPct val="0"/>
              </a:spcBef>
              <a:spcAft>
                <a:spcPct val="0"/>
              </a:spcAft>
              <a:defRPr lang="x-none" sz="1939" b="1">
                <a:solidFill>
                  <a:schemeClr val="tx2"/>
                </a:solidFill>
                <a:latin typeface="Arial" charset="0"/>
              </a:defRPr>
            </a:lvl7pPr>
            <a:lvl8pPr marL="1399443" algn="l" defTabSz="913526" rtl="0" eaLnBrk="1" fontAlgn="base" hangingPunct="1">
              <a:spcBef>
                <a:spcPct val="0"/>
              </a:spcBef>
              <a:spcAft>
                <a:spcPct val="0"/>
              </a:spcAft>
              <a:defRPr lang="x-none" sz="1939" b="1">
                <a:solidFill>
                  <a:schemeClr val="tx2"/>
                </a:solidFill>
                <a:latin typeface="Arial" charset="0"/>
              </a:defRPr>
            </a:lvl8pPr>
            <a:lvl9pPr marL="1865925" algn="l" defTabSz="913526" rtl="0" eaLnBrk="1" fontAlgn="base" hangingPunct="1">
              <a:spcBef>
                <a:spcPct val="0"/>
              </a:spcBef>
              <a:spcAft>
                <a:spcPct val="0"/>
              </a:spcAft>
              <a:defRPr lang="x-none" sz="1939" b="1">
                <a:solidFill>
                  <a:schemeClr val="tx2"/>
                </a:solidFill>
                <a:latin typeface="Arial" charset="0"/>
              </a:defRPr>
            </a:lvl9pPr>
          </a:lstStyle>
          <a:p>
            <a:pPr algn="r">
              <a:tabLst>
                <a:tab pos="274638" algn="l"/>
              </a:tabLst>
            </a:pPr>
            <a:r>
              <a:rPr lang="en-US" sz="1400" kern="0">
                <a:solidFill>
                  <a:schemeClr val="tx1"/>
                </a:solidFill>
                <a:latin typeface="Arial" panose="020B0604020202020204" pitchFamily="34" charset="0"/>
                <a:cs typeface="Arial" panose="020B0604020202020204" pitchFamily="34" charset="0"/>
              </a:rPr>
              <a:t>3,493</a:t>
            </a:r>
          </a:p>
        </p:txBody>
      </p:sp>
      <p:sp>
        <p:nvSpPr>
          <p:cNvPr id="42" name="Title 1">
            <a:extLst>
              <a:ext uri="{FF2B5EF4-FFF2-40B4-BE49-F238E27FC236}">
                <a16:creationId xmlns:a16="http://schemas.microsoft.com/office/drawing/2014/main" id="{27477444-C3BF-B5A4-8BC3-1D269201C5B9}"/>
              </a:ext>
            </a:extLst>
          </p:cNvPr>
          <p:cNvSpPr txBox="1">
            <a:spLocks/>
          </p:cNvSpPr>
          <p:nvPr/>
        </p:nvSpPr>
        <p:spPr bwMode="auto">
          <a:xfrm>
            <a:off x="5550250" y="2290756"/>
            <a:ext cx="914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lang="x-none" sz="2041" b="0" baseline="0">
                <a:solidFill>
                  <a:srgbClr val="28807C"/>
                </a:solidFill>
                <a:latin typeface="+mj-lt"/>
                <a:ea typeface="+mj-ea"/>
                <a:cs typeface="+mj-cs"/>
              </a:defRPr>
            </a:lvl1pPr>
            <a:lvl2pPr algn="l" defTabSz="913526" rtl="0" eaLnBrk="1" fontAlgn="base" hangingPunct="1">
              <a:spcBef>
                <a:spcPct val="0"/>
              </a:spcBef>
              <a:spcAft>
                <a:spcPct val="0"/>
              </a:spcAft>
              <a:defRPr lang="x-none" sz="1939" b="1">
                <a:solidFill>
                  <a:schemeClr val="tx2"/>
                </a:solidFill>
                <a:latin typeface="Arial" charset="0"/>
              </a:defRPr>
            </a:lvl2pPr>
            <a:lvl3pPr algn="l" defTabSz="913526" rtl="0" eaLnBrk="1" fontAlgn="base" hangingPunct="1">
              <a:spcBef>
                <a:spcPct val="0"/>
              </a:spcBef>
              <a:spcAft>
                <a:spcPct val="0"/>
              </a:spcAft>
              <a:defRPr lang="x-none" sz="1939" b="1">
                <a:solidFill>
                  <a:schemeClr val="tx2"/>
                </a:solidFill>
                <a:latin typeface="Arial" charset="0"/>
              </a:defRPr>
            </a:lvl3pPr>
            <a:lvl4pPr algn="l" defTabSz="913526" rtl="0" eaLnBrk="1" fontAlgn="base" hangingPunct="1">
              <a:spcBef>
                <a:spcPct val="0"/>
              </a:spcBef>
              <a:spcAft>
                <a:spcPct val="0"/>
              </a:spcAft>
              <a:defRPr lang="x-none" sz="1939" b="1">
                <a:solidFill>
                  <a:schemeClr val="tx2"/>
                </a:solidFill>
                <a:latin typeface="Arial" charset="0"/>
              </a:defRPr>
            </a:lvl4pPr>
            <a:lvl5pPr algn="l" defTabSz="913526" rtl="0" eaLnBrk="1" fontAlgn="base" hangingPunct="1">
              <a:spcBef>
                <a:spcPct val="0"/>
              </a:spcBef>
              <a:spcAft>
                <a:spcPct val="0"/>
              </a:spcAft>
              <a:defRPr lang="x-none" sz="1939" b="1">
                <a:solidFill>
                  <a:schemeClr val="tx2"/>
                </a:solidFill>
                <a:latin typeface="Arial" charset="0"/>
              </a:defRPr>
            </a:lvl5pPr>
            <a:lvl6pPr marL="466481" algn="l" defTabSz="913526" rtl="0" eaLnBrk="1" fontAlgn="base" hangingPunct="1">
              <a:spcBef>
                <a:spcPct val="0"/>
              </a:spcBef>
              <a:spcAft>
                <a:spcPct val="0"/>
              </a:spcAft>
              <a:defRPr lang="x-none" sz="1939" b="1">
                <a:solidFill>
                  <a:schemeClr val="tx2"/>
                </a:solidFill>
                <a:latin typeface="Arial" charset="0"/>
              </a:defRPr>
            </a:lvl6pPr>
            <a:lvl7pPr marL="932962" algn="l" defTabSz="913526" rtl="0" eaLnBrk="1" fontAlgn="base" hangingPunct="1">
              <a:spcBef>
                <a:spcPct val="0"/>
              </a:spcBef>
              <a:spcAft>
                <a:spcPct val="0"/>
              </a:spcAft>
              <a:defRPr lang="x-none" sz="1939" b="1">
                <a:solidFill>
                  <a:schemeClr val="tx2"/>
                </a:solidFill>
                <a:latin typeface="Arial" charset="0"/>
              </a:defRPr>
            </a:lvl7pPr>
            <a:lvl8pPr marL="1399443" algn="l" defTabSz="913526" rtl="0" eaLnBrk="1" fontAlgn="base" hangingPunct="1">
              <a:spcBef>
                <a:spcPct val="0"/>
              </a:spcBef>
              <a:spcAft>
                <a:spcPct val="0"/>
              </a:spcAft>
              <a:defRPr lang="x-none" sz="1939" b="1">
                <a:solidFill>
                  <a:schemeClr val="tx2"/>
                </a:solidFill>
                <a:latin typeface="Arial" charset="0"/>
              </a:defRPr>
            </a:lvl8pPr>
            <a:lvl9pPr marL="1865925" algn="l" defTabSz="913526" rtl="0" eaLnBrk="1" fontAlgn="base" hangingPunct="1">
              <a:spcBef>
                <a:spcPct val="0"/>
              </a:spcBef>
              <a:spcAft>
                <a:spcPct val="0"/>
              </a:spcAft>
              <a:defRPr lang="x-none" sz="1939" b="1">
                <a:solidFill>
                  <a:schemeClr val="tx2"/>
                </a:solidFill>
                <a:latin typeface="Arial" charset="0"/>
              </a:defRPr>
            </a:lvl9pPr>
          </a:lstStyle>
          <a:p>
            <a:pPr algn="r">
              <a:tabLst>
                <a:tab pos="274638" algn="l"/>
              </a:tabLst>
            </a:pPr>
            <a:r>
              <a:rPr lang="en-US" sz="1400" kern="0">
                <a:solidFill>
                  <a:schemeClr val="tx1"/>
                </a:solidFill>
                <a:latin typeface="Arial" panose="020B0604020202020204" pitchFamily="34" charset="0"/>
                <a:cs typeface="Arial" panose="020B0604020202020204" pitchFamily="34" charset="0"/>
              </a:rPr>
              <a:t>17,788</a:t>
            </a:r>
          </a:p>
        </p:txBody>
      </p:sp>
      <p:sp>
        <p:nvSpPr>
          <p:cNvPr id="43" name="Title 1">
            <a:extLst>
              <a:ext uri="{FF2B5EF4-FFF2-40B4-BE49-F238E27FC236}">
                <a16:creationId xmlns:a16="http://schemas.microsoft.com/office/drawing/2014/main" id="{F8C61736-77C5-4992-95E8-7995A4C6E2D6}"/>
              </a:ext>
            </a:extLst>
          </p:cNvPr>
          <p:cNvSpPr txBox="1">
            <a:spLocks/>
          </p:cNvSpPr>
          <p:nvPr/>
        </p:nvSpPr>
        <p:spPr bwMode="auto">
          <a:xfrm>
            <a:off x="5562312" y="2670942"/>
            <a:ext cx="914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lang="x-none" sz="2041" b="0" baseline="0">
                <a:solidFill>
                  <a:srgbClr val="28807C"/>
                </a:solidFill>
                <a:latin typeface="+mj-lt"/>
                <a:ea typeface="+mj-ea"/>
                <a:cs typeface="+mj-cs"/>
              </a:defRPr>
            </a:lvl1pPr>
            <a:lvl2pPr algn="l" defTabSz="913526" rtl="0" eaLnBrk="1" fontAlgn="base" hangingPunct="1">
              <a:spcBef>
                <a:spcPct val="0"/>
              </a:spcBef>
              <a:spcAft>
                <a:spcPct val="0"/>
              </a:spcAft>
              <a:defRPr lang="x-none" sz="1939" b="1">
                <a:solidFill>
                  <a:schemeClr val="tx2"/>
                </a:solidFill>
                <a:latin typeface="Arial" charset="0"/>
              </a:defRPr>
            </a:lvl2pPr>
            <a:lvl3pPr algn="l" defTabSz="913526" rtl="0" eaLnBrk="1" fontAlgn="base" hangingPunct="1">
              <a:spcBef>
                <a:spcPct val="0"/>
              </a:spcBef>
              <a:spcAft>
                <a:spcPct val="0"/>
              </a:spcAft>
              <a:defRPr lang="x-none" sz="1939" b="1">
                <a:solidFill>
                  <a:schemeClr val="tx2"/>
                </a:solidFill>
                <a:latin typeface="Arial" charset="0"/>
              </a:defRPr>
            </a:lvl3pPr>
            <a:lvl4pPr algn="l" defTabSz="913526" rtl="0" eaLnBrk="1" fontAlgn="base" hangingPunct="1">
              <a:spcBef>
                <a:spcPct val="0"/>
              </a:spcBef>
              <a:spcAft>
                <a:spcPct val="0"/>
              </a:spcAft>
              <a:defRPr lang="x-none" sz="1939" b="1">
                <a:solidFill>
                  <a:schemeClr val="tx2"/>
                </a:solidFill>
                <a:latin typeface="Arial" charset="0"/>
              </a:defRPr>
            </a:lvl4pPr>
            <a:lvl5pPr algn="l" defTabSz="913526" rtl="0" eaLnBrk="1" fontAlgn="base" hangingPunct="1">
              <a:spcBef>
                <a:spcPct val="0"/>
              </a:spcBef>
              <a:spcAft>
                <a:spcPct val="0"/>
              </a:spcAft>
              <a:defRPr lang="x-none" sz="1939" b="1">
                <a:solidFill>
                  <a:schemeClr val="tx2"/>
                </a:solidFill>
                <a:latin typeface="Arial" charset="0"/>
              </a:defRPr>
            </a:lvl5pPr>
            <a:lvl6pPr marL="466481" algn="l" defTabSz="913526" rtl="0" eaLnBrk="1" fontAlgn="base" hangingPunct="1">
              <a:spcBef>
                <a:spcPct val="0"/>
              </a:spcBef>
              <a:spcAft>
                <a:spcPct val="0"/>
              </a:spcAft>
              <a:defRPr lang="x-none" sz="1939" b="1">
                <a:solidFill>
                  <a:schemeClr val="tx2"/>
                </a:solidFill>
                <a:latin typeface="Arial" charset="0"/>
              </a:defRPr>
            </a:lvl6pPr>
            <a:lvl7pPr marL="932962" algn="l" defTabSz="913526" rtl="0" eaLnBrk="1" fontAlgn="base" hangingPunct="1">
              <a:spcBef>
                <a:spcPct val="0"/>
              </a:spcBef>
              <a:spcAft>
                <a:spcPct val="0"/>
              </a:spcAft>
              <a:defRPr lang="x-none" sz="1939" b="1">
                <a:solidFill>
                  <a:schemeClr val="tx2"/>
                </a:solidFill>
                <a:latin typeface="Arial" charset="0"/>
              </a:defRPr>
            </a:lvl7pPr>
            <a:lvl8pPr marL="1399443" algn="l" defTabSz="913526" rtl="0" eaLnBrk="1" fontAlgn="base" hangingPunct="1">
              <a:spcBef>
                <a:spcPct val="0"/>
              </a:spcBef>
              <a:spcAft>
                <a:spcPct val="0"/>
              </a:spcAft>
              <a:defRPr lang="x-none" sz="1939" b="1">
                <a:solidFill>
                  <a:schemeClr val="tx2"/>
                </a:solidFill>
                <a:latin typeface="Arial" charset="0"/>
              </a:defRPr>
            </a:lvl8pPr>
            <a:lvl9pPr marL="1865925" algn="l" defTabSz="913526" rtl="0" eaLnBrk="1" fontAlgn="base" hangingPunct="1">
              <a:spcBef>
                <a:spcPct val="0"/>
              </a:spcBef>
              <a:spcAft>
                <a:spcPct val="0"/>
              </a:spcAft>
              <a:defRPr lang="x-none" sz="1939" b="1">
                <a:solidFill>
                  <a:schemeClr val="tx2"/>
                </a:solidFill>
                <a:latin typeface="Arial" charset="0"/>
              </a:defRPr>
            </a:lvl9pPr>
          </a:lstStyle>
          <a:p>
            <a:pPr algn="r">
              <a:tabLst>
                <a:tab pos="274638" algn="l"/>
              </a:tabLst>
            </a:pPr>
            <a:r>
              <a:rPr lang="en-US" sz="1400" kern="0">
                <a:solidFill>
                  <a:schemeClr val="tx1"/>
                </a:solidFill>
                <a:latin typeface="Arial" panose="020B0604020202020204" pitchFamily="34" charset="0"/>
                <a:cs typeface="Arial" panose="020B0604020202020204" pitchFamily="34" charset="0"/>
              </a:rPr>
              <a:t>7,432</a:t>
            </a:r>
          </a:p>
        </p:txBody>
      </p:sp>
      <p:sp>
        <p:nvSpPr>
          <p:cNvPr id="44" name="Title 1">
            <a:extLst>
              <a:ext uri="{FF2B5EF4-FFF2-40B4-BE49-F238E27FC236}">
                <a16:creationId xmlns:a16="http://schemas.microsoft.com/office/drawing/2014/main" id="{F1249197-1576-001D-FABC-7C2362527686}"/>
              </a:ext>
            </a:extLst>
          </p:cNvPr>
          <p:cNvSpPr txBox="1">
            <a:spLocks/>
          </p:cNvSpPr>
          <p:nvPr/>
        </p:nvSpPr>
        <p:spPr bwMode="auto">
          <a:xfrm>
            <a:off x="5590178" y="5007430"/>
            <a:ext cx="914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lang="x-none" sz="2041" b="0" baseline="0">
                <a:solidFill>
                  <a:srgbClr val="28807C"/>
                </a:solidFill>
                <a:latin typeface="+mj-lt"/>
                <a:ea typeface="+mj-ea"/>
                <a:cs typeface="+mj-cs"/>
              </a:defRPr>
            </a:lvl1pPr>
            <a:lvl2pPr algn="l" defTabSz="913526" rtl="0" eaLnBrk="1" fontAlgn="base" hangingPunct="1">
              <a:spcBef>
                <a:spcPct val="0"/>
              </a:spcBef>
              <a:spcAft>
                <a:spcPct val="0"/>
              </a:spcAft>
              <a:defRPr lang="x-none" sz="1939" b="1">
                <a:solidFill>
                  <a:schemeClr val="tx2"/>
                </a:solidFill>
                <a:latin typeface="Arial" charset="0"/>
              </a:defRPr>
            </a:lvl2pPr>
            <a:lvl3pPr algn="l" defTabSz="913526" rtl="0" eaLnBrk="1" fontAlgn="base" hangingPunct="1">
              <a:spcBef>
                <a:spcPct val="0"/>
              </a:spcBef>
              <a:spcAft>
                <a:spcPct val="0"/>
              </a:spcAft>
              <a:defRPr lang="x-none" sz="1939" b="1">
                <a:solidFill>
                  <a:schemeClr val="tx2"/>
                </a:solidFill>
                <a:latin typeface="Arial" charset="0"/>
              </a:defRPr>
            </a:lvl3pPr>
            <a:lvl4pPr algn="l" defTabSz="913526" rtl="0" eaLnBrk="1" fontAlgn="base" hangingPunct="1">
              <a:spcBef>
                <a:spcPct val="0"/>
              </a:spcBef>
              <a:spcAft>
                <a:spcPct val="0"/>
              </a:spcAft>
              <a:defRPr lang="x-none" sz="1939" b="1">
                <a:solidFill>
                  <a:schemeClr val="tx2"/>
                </a:solidFill>
                <a:latin typeface="Arial" charset="0"/>
              </a:defRPr>
            </a:lvl4pPr>
            <a:lvl5pPr algn="l" defTabSz="913526" rtl="0" eaLnBrk="1" fontAlgn="base" hangingPunct="1">
              <a:spcBef>
                <a:spcPct val="0"/>
              </a:spcBef>
              <a:spcAft>
                <a:spcPct val="0"/>
              </a:spcAft>
              <a:defRPr lang="x-none" sz="1939" b="1">
                <a:solidFill>
                  <a:schemeClr val="tx2"/>
                </a:solidFill>
                <a:latin typeface="Arial" charset="0"/>
              </a:defRPr>
            </a:lvl5pPr>
            <a:lvl6pPr marL="466481" algn="l" defTabSz="913526" rtl="0" eaLnBrk="1" fontAlgn="base" hangingPunct="1">
              <a:spcBef>
                <a:spcPct val="0"/>
              </a:spcBef>
              <a:spcAft>
                <a:spcPct val="0"/>
              </a:spcAft>
              <a:defRPr lang="x-none" sz="1939" b="1">
                <a:solidFill>
                  <a:schemeClr val="tx2"/>
                </a:solidFill>
                <a:latin typeface="Arial" charset="0"/>
              </a:defRPr>
            </a:lvl6pPr>
            <a:lvl7pPr marL="932962" algn="l" defTabSz="913526" rtl="0" eaLnBrk="1" fontAlgn="base" hangingPunct="1">
              <a:spcBef>
                <a:spcPct val="0"/>
              </a:spcBef>
              <a:spcAft>
                <a:spcPct val="0"/>
              </a:spcAft>
              <a:defRPr lang="x-none" sz="1939" b="1">
                <a:solidFill>
                  <a:schemeClr val="tx2"/>
                </a:solidFill>
                <a:latin typeface="Arial" charset="0"/>
              </a:defRPr>
            </a:lvl7pPr>
            <a:lvl8pPr marL="1399443" algn="l" defTabSz="913526" rtl="0" eaLnBrk="1" fontAlgn="base" hangingPunct="1">
              <a:spcBef>
                <a:spcPct val="0"/>
              </a:spcBef>
              <a:spcAft>
                <a:spcPct val="0"/>
              </a:spcAft>
              <a:defRPr lang="x-none" sz="1939" b="1">
                <a:solidFill>
                  <a:schemeClr val="tx2"/>
                </a:solidFill>
                <a:latin typeface="Arial" charset="0"/>
              </a:defRPr>
            </a:lvl8pPr>
            <a:lvl9pPr marL="1865925" algn="l" defTabSz="913526" rtl="0" eaLnBrk="1" fontAlgn="base" hangingPunct="1">
              <a:spcBef>
                <a:spcPct val="0"/>
              </a:spcBef>
              <a:spcAft>
                <a:spcPct val="0"/>
              </a:spcAft>
              <a:defRPr lang="x-none" sz="1939" b="1">
                <a:solidFill>
                  <a:schemeClr val="tx2"/>
                </a:solidFill>
                <a:latin typeface="Arial" charset="0"/>
              </a:defRPr>
            </a:lvl9pPr>
          </a:lstStyle>
          <a:p>
            <a:pPr algn="r">
              <a:tabLst>
                <a:tab pos="274638" algn="l"/>
              </a:tabLst>
            </a:pPr>
            <a:r>
              <a:rPr lang="en-US" sz="1400" kern="0">
                <a:solidFill>
                  <a:schemeClr val="tx1"/>
                </a:solidFill>
                <a:latin typeface="Arial" panose="020B0604020202020204" pitchFamily="34" charset="0"/>
                <a:cs typeface="Arial" panose="020B0604020202020204" pitchFamily="34" charset="0"/>
              </a:rPr>
              <a:t>5,284</a:t>
            </a:r>
          </a:p>
        </p:txBody>
      </p:sp>
      <p:sp>
        <p:nvSpPr>
          <p:cNvPr id="45" name="Title 1">
            <a:extLst>
              <a:ext uri="{FF2B5EF4-FFF2-40B4-BE49-F238E27FC236}">
                <a16:creationId xmlns:a16="http://schemas.microsoft.com/office/drawing/2014/main" id="{4DC217EA-3FA3-5FA1-3556-339FE6A7B712}"/>
              </a:ext>
            </a:extLst>
          </p:cNvPr>
          <p:cNvSpPr txBox="1">
            <a:spLocks/>
          </p:cNvSpPr>
          <p:nvPr/>
        </p:nvSpPr>
        <p:spPr bwMode="auto">
          <a:xfrm>
            <a:off x="5606190" y="5359627"/>
            <a:ext cx="914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lang="x-none" sz="2041" b="0" baseline="0">
                <a:solidFill>
                  <a:srgbClr val="28807C"/>
                </a:solidFill>
                <a:latin typeface="+mj-lt"/>
                <a:ea typeface="+mj-ea"/>
                <a:cs typeface="+mj-cs"/>
              </a:defRPr>
            </a:lvl1pPr>
            <a:lvl2pPr algn="l" defTabSz="913526" rtl="0" eaLnBrk="1" fontAlgn="base" hangingPunct="1">
              <a:spcBef>
                <a:spcPct val="0"/>
              </a:spcBef>
              <a:spcAft>
                <a:spcPct val="0"/>
              </a:spcAft>
              <a:defRPr lang="x-none" sz="1939" b="1">
                <a:solidFill>
                  <a:schemeClr val="tx2"/>
                </a:solidFill>
                <a:latin typeface="Arial" charset="0"/>
              </a:defRPr>
            </a:lvl2pPr>
            <a:lvl3pPr algn="l" defTabSz="913526" rtl="0" eaLnBrk="1" fontAlgn="base" hangingPunct="1">
              <a:spcBef>
                <a:spcPct val="0"/>
              </a:spcBef>
              <a:spcAft>
                <a:spcPct val="0"/>
              </a:spcAft>
              <a:defRPr lang="x-none" sz="1939" b="1">
                <a:solidFill>
                  <a:schemeClr val="tx2"/>
                </a:solidFill>
                <a:latin typeface="Arial" charset="0"/>
              </a:defRPr>
            </a:lvl3pPr>
            <a:lvl4pPr algn="l" defTabSz="913526" rtl="0" eaLnBrk="1" fontAlgn="base" hangingPunct="1">
              <a:spcBef>
                <a:spcPct val="0"/>
              </a:spcBef>
              <a:spcAft>
                <a:spcPct val="0"/>
              </a:spcAft>
              <a:defRPr lang="x-none" sz="1939" b="1">
                <a:solidFill>
                  <a:schemeClr val="tx2"/>
                </a:solidFill>
                <a:latin typeface="Arial" charset="0"/>
              </a:defRPr>
            </a:lvl4pPr>
            <a:lvl5pPr algn="l" defTabSz="913526" rtl="0" eaLnBrk="1" fontAlgn="base" hangingPunct="1">
              <a:spcBef>
                <a:spcPct val="0"/>
              </a:spcBef>
              <a:spcAft>
                <a:spcPct val="0"/>
              </a:spcAft>
              <a:defRPr lang="x-none" sz="1939" b="1">
                <a:solidFill>
                  <a:schemeClr val="tx2"/>
                </a:solidFill>
                <a:latin typeface="Arial" charset="0"/>
              </a:defRPr>
            </a:lvl5pPr>
            <a:lvl6pPr marL="466481" algn="l" defTabSz="913526" rtl="0" eaLnBrk="1" fontAlgn="base" hangingPunct="1">
              <a:spcBef>
                <a:spcPct val="0"/>
              </a:spcBef>
              <a:spcAft>
                <a:spcPct val="0"/>
              </a:spcAft>
              <a:defRPr lang="x-none" sz="1939" b="1">
                <a:solidFill>
                  <a:schemeClr val="tx2"/>
                </a:solidFill>
                <a:latin typeface="Arial" charset="0"/>
              </a:defRPr>
            </a:lvl6pPr>
            <a:lvl7pPr marL="932962" algn="l" defTabSz="913526" rtl="0" eaLnBrk="1" fontAlgn="base" hangingPunct="1">
              <a:spcBef>
                <a:spcPct val="0"/>
              </a:spcBef>
              <a:spcAft>
                <a:spcPct val="0"/>
              </a:spcAft>
              <a:defRPr lang="x-none" sz="1939" b="1">
                <a:solidFill>
                  <a:schemeClr val="tx2"/>
                </a:solidFill>
                <a:latin typeface="Arial" charset="0"/>
              </a:defRPr>
            </a:lvl7pPr>
            <a:lvl8pPr marL="1399443" algn="l" defTabSz="913526" rtl="0" eaLnBrk="1" fontAlgn="base" hangingPunct="1">
              <a:spcBef>
                <a:spcPct val="0"/>
              </a:spcBef>
              <a:spcAft>
                <a:spcPct val="0"/>
              </a:spcAft>
              <a:defRPr lang="x-none" sz="1939" b="1">
                <a:solidFill>
                  <a:schemeClr val="tx2"/>
                </a:solidFill>
                <a:latin typeface="Arial" charset="0"/>
              </a:defRPr>
            </a:lvl8pPr>
            <a:lvl9pPr marL="1865925" algn="l" defTabSz="913526" rtl="0" eaLnBrk="1" fontAlgn="base" hangingPunct="1">
              <a:spcBef>
                <a:spcPct val="0"/>
              </a:spcBef>
              <a:spcAft>
                <a:spcPct val="0"/>
              </a:spcAft>
              <a:defRPr lang="x-none" sz="1939" b="1">
                <a:solidFill>
                  <a:schemeClr val="tx2"/>
                </a:solidFill>
                <a:latin typeface="Arial" charset="0"/>
              </a:defRPr>
            </a:lvl9pPr>
          </a:lstStyle>
          <a:p>
            <a:pPr algn="r">
              <a:tabLst>
                <a:tab pos="274638" algn="l"/>
              </a:tabLst>
            </a:pPr>
            <a:r>
              <a:rPr lang="en-US" sz="1400" kern="0">
                <a:solidFill>
                  <a:schemeClr val="tx1"/>
                </a:solidFill>
                <a:latin typeface="Arial" panose="020B0604020202020204" pitchFamily="34" charset="0"/>
                <a:cs typeface="Arial" panose="020B0604020202020204" pitchFamily="34" charset="0"/>
              </a:rPr>
              <a:t>4,314</a:t>
            </a:r>
          </a:p>
        </p:txBody>
      </p:sp>
      <p:sp>
        <p:nvSpPr>
          <p:cNvPr id="46" name="Title 1">
            <a:extLst>
              <a:ext uri="{FF2B5EF4-FFF2-40B4-BE49-F238E27FC236}">
                <a16:creationId xmlns:a16="http://schemas.microsoft.com/office/drawing/2014/main" id="{17243FAA-F5F0-B020-3B0A-93F3B7AEB2A3}"/>
              </a:ext>
            </a:extLst>
          </p:cNvPr>
          <p:cNvSpPr txBox="1">
            <a:spLocks/>
          </p:cNvSpPr>
          <p:nvPr/>
        </p:nvSpPr>
        <p:spPr bwMode="auto">
          <a:xfrm>
            <a:off x="5606190" y="5732937"/>
            <a:ext cx="914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lang="x-none" sz="2041" b="0" baseline="0">
                <a:solidFill>
                  <a:srgbClr val="28807C"/>
                </a:solidFill>
                <a:latin typeface="+mj-lt"/>
                <a:ea typeface="+mj-ea"/>
                <a:cs typeface="+mj-cs"/>
              </a:defRPr>
            </a:lvl1pPr>
            <a:lvl2pPr algn="l" defTabSz="913526" rtl="0" eaLnBrk="1" fontAlgn="base" hangingPunct="1">
              <a:spcBef>
                <a:spcPct val="0"/>
              </a:spcBef>
              <a:spcAft>
                <a:spcPct val="0"/>
              </a:spcAft>
              <a:defRPr lang="x-none" sz="1939" b="1">
                <a:solidFill>
                  <a:schemeClr val="tx2"/>
                </a:solidFill>
                <a:latin typeface="Arial" charset="0"/>
              </a:defRPr>
            </a:lvl2pPr>
            <a:lvl3pPr algn="l" defTabSz="913526" rtl="0" eaLnBrk="1" fontAlgn="base" hangingPunct="1">
              <a:spcBef>
                <a:spcPct val="0"/>
              </a:spcBef>
              <a:spcAft>
                <a:spcPct val="0"/>
              </a:spcAft>
              <a:defRPr lang="x-none" sz="1939" b="1">
                <a:solidFill>
                  <a:schemeClr val="tx2"/>
                </a:solidFill>
                <a:latin typeface="Arial" charset="0"/>
              </a:defRPr>
            </a:lvl3pPr>
            <a:lvl4pPr algn="l" defTabSz="913526" rtl="0" eaLnBrk="1" fontAlgn="base" hangingPunct="1">
              <a:spcBef>
                <a:spcPct val="0"/>
              </a:spcBef>
              <a:spcAft>
                <a:spcPct val="0"/>
              </a:spcAft>
              <a:defRPr lang="x-none" sz="1939" b="1">
                <a:solidFill>
                  <a:schemeClr val="tx2"/>
                </a:solidFill>
                <a:latin typeface="Arial" charset="0"/>
              </a:defRPr>
            </a:lvl4pPr>
            <a:lvl5pPr algn="l" defTabSz="913526" rtl="0" eaLnBrk="1" fontAlgn="base" hangingPunct="1">
              <a:spcBef>
                <a:spcPct val="0"/>
              </a:spcBef>
              <a:spcAft>
                <a:spcPct val="0"/>
              </a:spcAft>
              <a:defRPr lang="x-none" sz="1939" b="1">
                <a:solidFill>
                  <a:schemeClr val="tx2"/>
                </a:solidFill>
                <a:latin typeface="Arial" charset="0"/>
              </a:defRPr>
            </a:lvl5pPr>
            <a:lvl6pPr marL="466481" algn="l" defTabSz="913526" rtl="0" eaLnBrk="1" fontAlgn="base" hangingPunct="1">
              <a:spcBef>
                <a:spcPct val="0"/>
              </a:spcBef>
              <a:spcAft>
                <a:spcPct val="0"/>
              </a:spcAft>
              <a:defRPr lang="x-none" sz="1939" b="1">
                <a:solidFill>
                  <a:schemeClr val="tx2"/>
                </a:solidFill>
                <a:latin typeface="Arial" charset="0"/>
              </a:defRPr>
            </a:lvl6pPr>
            <a:lvl7pPr marL="932962" algn="l" defTabSz="913526" rtl="0" eaLnBrk="1" fontAlgn="base" hangingPunct="1">
              <a:spcBef>
                <a:spcPct val="0"/>
              </a:spcBef>
              <a:spcAft>
                <a:spcPct val="0"/>
              </a:spcAft>
              <a:defRPr lang="x-none" sz="1939" b="1">
                <a:solidFill>
                  <a:schemeClr val="tx2"/>
                </a:solidFill>
                <a:latin typeface="Arial" charset="0"/>
              </a:defRPr>
            </a:lvl7pPr>
            <a:lvl8pPr marL="1399443" algn="l" defTabSz="913526" rtl="0" eaLnBrk="1" fontAlgn="base" hangingPunct="1">
              <a:spcBef>
                <a:spcPct val="0"/>
              </a:spcBef>
              <a:spcAft>
                <a:spcPct val="0"/>
              </a:spcAft>
              <a:defRPr lang="x-none" sz="1939" b="1">
                <a:solidFill>
                  <a:schemeClr val="tx2"/>
                </a:solidFill>
                <a:latin typeface="Arial" charset="0"/>
              </a:defRPr>
            </a:lvl8pPr>
            <a:lvl9pPr marL="1865925" algn="l" defTabSz="913526" rtl="0" eaLnBrk="1" fontAlgn="base" hangingPunct="1">
              <a:spcBef>
                <a:spcPct val="0"/>
              </a:spcBef>
              <a:spcAft>
                <a:spcPct val="0"/>
              </a:spcAft>
              <a:defRPr lang="x-none" sz="1939" b="1">
                <a:solidFill>
                  <a:schemeClr val="tx2"/>
                </a:solidFill>
                <a:latin typeface="Arial" charset="0"/>
              </a:defRPr>
            </a:lvl9pPr>
          </a:lstStyle>
          <a:p>
            <a:pPr algn="r">
              <a:tabLst>
                <a:tab pos="274638" algn="l"/>
              </a:tabLst>
            </a:pPr>
            <a:r>
              <a:rPr lang="en-US" sz="1400" kern="0">
                <a:solidFill>
                  <a:schemeClr val="tx1"/>
                </a:solidFill>
                <a:latin typeface="Arial" panose="020B0604020202020204" pitchFamily="34" charset="0"/>
                <a:cs typeface="Arial" panose="020B0604020202020204" pitchFamily="34" charset="0"/>
              </a:rPr>
              <a:t>4,008</a:t>
            </a:r>
          </a:p>
        </p:txBody>
      </p:sp>
      <p:sp>
        <p:nvSpPr>
          <p:cNvPr id="47" name="Title 1">
            <a:extLst>
              <a:ext uri="{FF2B5EF4-FFF2-40B4-BE49-F238E27FC236}">
                <a16:creationId xmlns:a16="http://schemas.microsoft.com/office/drawing/2014/main" id="{82C59AEB-ADEF-3DEB-D28E-83F7273644D8}"/>
              </a:ext>
            </a:extLst>
          </p:cNvPr>
          <p:cNvSpPr txBox="1">
            <a:spLocks/>
          </p:cNvSpPr>
          <p:nvPr/>
        </p:nvSpPr>
        <p:spPr bwMode="auto">
          <a:xfrm>
            <a:off x="5608334" y="6070116"/>
            <a:ext cx="914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lang="x-none" sz="2041" b="0" baseline="0">
                <a:solidFill>
                  <a:srgbClr val="28807C"/>
                </a:solidFill>
                <a:latin typeface="+mj-lt"/>
                <a:ea typeface="+mj-ea"/>
                <a:cs typeface="+mj-cs"/>
              </a:defRPr>
            </a:lvl1pPr>
            <a:lvl2pPr algn="l" defTabSz="913526" rtl="0" eaLnBrk="1" fontAlgn="base" hangingPunct="1">
              <a:spcBef>
                <a:spcPct val="0"/>
              </a:spcBef>
              <a:spcAft>
                <a:spcPct val="0"/>
              </a:spcAft>
              <a:defRPr lang="x-none" sz="1939" b="1">
                <a:solidFill>
                  <a:schemeClr val="tx2"/>
                </a:solidFill>
                <a:latin typeface="Arial" charset="0"/>
              </a:defRPr>
            </a:lvl2pPr>
            <a:lvl3pPr algn="l" defTabSz="913526" rtl="0" eaLnBrk="1" fontAlgn="base" hangingPunct="1">
              <a:spcBef>
                <a:spcPct val="0"/>
              </a:spcBef>
              <a:spcAft>
                <a:spcPct val="0"/>
              </a:spcAft>
              <a:defRPr lang="x-none" sz="1939" b="1">
                <a:solidFill>
                  <a:schemeClr val="tx2"/>
                </a:solidFill>
                <a:latin typeface="Arial" charset="0"/>
              </a:defRPr>
            </a:lvl3pPr>
            <a:lvl4pPr algn="l" defTabSz="913526" rtl="0" eaLnBrk="1" fontAlgn="base" hangingPunct="1">
              <a:spcBef>
                <a:spcPct val="0"/>
              </a:spcBef>
              <a:spcAft>
                <a:spcPct val="0"/>
              </a:spcAft>
              <a:defRPr lang="x-none" sz="1939" b="1">
                <a:solidFill>
                  <a:schemeClr val="tx2"/>
                </a:solidFill>
                <a:latin typeface="Arial" charset="0"/>
              </a:defRPr>
            </a:lvl4pPr>
            <a:lvl5pPr algn="l" defTabSz="913526" rtl="0" eaLnBrk="1" fontAlgn="base" hangingPunct="1">
              <a:spcBef>
                <a:spcPct val="0"/>
              </a:spcBef>
              <a:spcAft>
                <a:spcPct val="0"/>
              </a:spcAft>
              <a:defRPr lang="x-none" sz="1939" b="1">
                <a:solidFill>
                  <a:schemeClr val="tx2"/>
                </a:solidFill>
                <a:latin typeface="Arial" charset="0"/>
              </a:defRPr>
            </a:lvl5pPr>
            <a:lvl6pPr marL="466481" algn="l" defTabSz="913526" rtl="0" eaLnBrk="1" fontAlgn="base" hangingPunct="1">
              <a:spcBef>
                <a:spcPct val="0"/>
              </a:spcBef>
              <a:spcAft>
                <a:spcPct val="0"/>
              </a:spcAft>
              <a:defRPr lang="x-none" sz="1939" b="1">
                <a:solidFill>
                  <a:schemeClr val="tx2"/>
                </a:solidFill>
                <a:latin typeface="Arial" charset="0"/>
              </a:defRPr>
            </a:lvl6pPr>
            <a:lvl7pPr marL="932962" algn="l" defTabSz="913526" rtl="0" eaLnBrk="1" fontAlgn="base" hangingPunct="1">
              <a:spcBef>
                <a:spcPct val="0"/>
              </a:spcBef>
              <a:spcAft>
                <a:spcPct val="0"/>
              </a:spcAft>
              <a:defRPr lang="x-none" sz="1939" b="1">
                <a:solidFill>
                  <a:schemeClr val="tx2"/>
                </a:solidFill>
                <a:latin typeface="Arial" charset="0"/>
              </a:defRPr>
            </a:lvl7pPr>
            <a:lvl8pPr marL="1399443" algn="l" defTabSz="913526" rtl="0" eaLnBrk="1" fontAlgn="base" hangingPunct="1">
              <a:spcBef>
                <a:spcPct val="0"/>
              </a:spcBef>
              <a:spcAft>
                <a:spcPct val="0"/>
              </a:spcAft>
              <a:defRPr lang="x-none" sz="1939" b="1">
                <a:solidFill>
                  <a:schemeClr val="tx2"/>
                </a:solidFill>
                <a:latin typeface="Arial" charset="0"/>
              </a:defRPr>
            </a:lvl8pPr>
            <a:lvl9pPr marL="1865925" algn="l" defTabSz="913526" rtl="0" eaLnBrk="1" fontAlgn="base" hangingPunct="1">
              <a:spcBef>
                <a:spcPct val="0"/>
              </a:spcBef>
              <a:spcAft>
                <a:spcPct val="0"/>
              </a:spcAft>
              <a:defRPr lang="x-none" sz="1939" b="1">
                <a:solidFill>
                  <a:schemeClr val="tx2"/>
                </a:solidFill>
                <a:latin typeface="Arial" charset="0"/>
              </a:defRPr>
            </a:lvl9pPr>
          </a:lstStyle>
          <a:p>
            <a:pPr algn="r">
              <a:tabLst>
                <a:tab pos="274638" algn="l"/>
              </a:tabLst>
            </a:pPr>
            <a:r>
              <a:rPr lang="en-US" sz="1400" kern="0">
                <a:solidFill>
                  <a:schemeClr val="tx1"/>
                </a:solidFill>
                <a:latin typeface="Arial" panose="020B0604020202020204" pitchFamily="34" charset="0"/>
                <a:cs typeface="Arial" panose="020B0604020202020204" pitchFamily="34" charset="0"/>
              </a:rPr>
              <a:t>4,709</a:t>
            </a:r>
          </a:p>
        </p:txBody>
      </p:sp>
    </p:spTree>
    <p:extLst>
      <p:ext uri="{BB962C8B-B14F-4D97-AF65-F5344CB8AC3E}">
        <p14:creationId xmlns:p14="http://schemas.microsoft.com/office/powerpoint/2010/main" val="8116810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0AF48-015E-959A-086E-4B8A7695DC50}"/>
              </a:ext>
            </a:extLst>
          </p:cNvPr>
          <p:cNvSpPr>
            <a:spLocks noGrp="1"/>
          </p:cNvSpPr>
          <p:nvPr>
            <p:ph type="title"/>
          </p:nvPr>
        </p:nvSpPr>
        <p:spPr/>
        <p:txBody>
          <a:bodyPr/>
          <a:lstStyle/>
          <a:p>
            <a:r>
              <a:rPr lang="en-US" sz="3200"/>
              <a:t>Share of Population Ages 25-64 by Educational Attainment in the U.P.</a:t>
            </a:r>
          </a:p>
        </p:txBody>
      </p:sp>
      <p:graphicFrame>
        <p:nvGraphicFramePr>
          <p:cNvPr id="9" name="Content Placeholder 8">
            <a:extLst>
              <a:ext uri="{FF2B5EF4-FFF2-40B4-BE49-F238E27FC236}">
                <a16:creationId xmlns:a16="http://schemas.microsoft.com/office/drawing/2014/main" id="{3F155E36-5C1D-723E-8E0A-5EF1E209D485}"/>
              </a:ext>
            </a:extLst>
          </p:cNvPr>
          <p:cNvGraphicFramePr>
            <a:graphicFrameLocks noGrp="1"/>
          </p:cNvGraphicFramePr>
          <p:nvPr>
            <p:ph idx="1"/>
            <p:extLst>
              <p:ext uri="{D42A27DB-BD31-4B8C-83A1-F6EECF244321}">
                <p14:modId xmlns:p14="http://schemas.microsoft.com/office/powerpoint/2010/main" val="832431454"/>
              </p:ext>
            </p:extLst>
          </p:nvPr>
        </p:nvGraphicFramePr>
        <p:xfrm>
          <a:off x="4949825" y="318052"/>
          <a:ext cx="6894845" cy="614654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A6F6245C-ECAF-6D32-F9C0-32CA9BF43E2E}"/>
              </a:ext>
            </a:extLst>
          </p:cNvPr>
          <p:cNvSpPr txBox="1"/>
          <p:nvPr/>
        </p:nvSpPr>
        <p:spPr>
          <a:xfrm>
            <a:off x="9923841" y="6596390"/>
            <a:ext cx="6102848" cy="261610"/>
          </a:xfrm>
          <a:prstGeom prst="rect">
            <a:avLst/>
          </a:prstGeom>
          <a:noFill/>
        </p:spPr>
        <p:txBody>
          <a:bodyPr wrap="square">
            <a:spAutoFit/>
          </a:bodyPr>
          <a:lstStyle/>
          <a:p>
            <a:r>
              <a:rPr lang="en-US" sz="1100" i="1">
                <a:solidFill>
                  <a:schemeClr val="bg2">
                    <a:lumMod val="50000"/>
                  </a:schemeClr>
                </a:solidFill>
              </a:rPr>
              <a:t>Source: 2020 5-Year ACS Estimates</a:t>
            </a:r>
          </a:p>
        </p:txBody>
      </p:sp>
    </p:spTree>
    <p:extLst>
      <p:ext uri="{BB962C8B-B14F-4D97-AF65-F5344CB8AC3E}">
        <p14:creationId xmlns:p14="http://schemas.microsoft.com/office/powerpoint/2010/main" val="28539602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BDF6101-8A67-B089-8291-99BF2EF32E9E}"/>
              </a:ext>
            </a:extLst>
          </p:cNvPr>
          <p:cNvGraphicFramePr>
            <a:graphicFrameLocks noGrp="1"/>
          </p:cNvGraphicFramePr>
          <p:nvPr>
            <p:ph idx="1"/>
            <p:extLst>
              <p:ext uri="{D42A27DB-BD31-4B8C-83A1-F6EECF244321}">
                <p14:modId xmlns:p14="http://schemas.microsoft.com/office/powerpoint/2010/main" val="2413413340"/>
              </p:ext>
            </p:extLst>
          </p:nvPr>
        </p:nvGraphicFramePr>
        <p:xfrm>
          <a:off x="450850" y="2090738"/>
          <a:ext cx="11290300" cy="432752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5F527D94-D224-93AA-022B-BEBDC3568223}"/>
              </a:ext>
            </a:extLst>
          </p:cNvPr>
          <p:cNvSpPr>
            <a:spLocks noGrp="1"/>
          </p:cNvSpPr>
          <p:nvPr>
            <p:ph type="title"/>
          </p:nvPr>
        </p:nvSpPr>
        <p:spPr/>
        <p:txBody>
          <a:bodyPr>
            <a:normAutofit/>
          </a:bodyPr>
          <a:lstStyle/>
          <a:p>
            <a:r>
              <a:rPr lang="en-US" sz="3200">
                <a:latin typeface="Arial" panose="020B0604020202020204" pitchFamily="34" charset="0"/>
                <a:cs typeface="Arial" panose="020B0604020202020204" pitchFamily="34" charset="0"/>
              </a:rPr>
              <a:t>Educational Attainment by Gender (Population 25 Years and Older) in the Upper Peninsula</a:t>
            </a:r>
            <a:endParaRPr lang="en-US" sz="3200"/>
          </a:p>
        </p:txBody>
      </p:sp>
    </p:spTree>
    <p:extLst>
      <p:ext uri="{BB962C8B-B14F-4D97-AF65-F5344CB8AC3E}">
        <p14:creationId xmlns:p14="http://schemas.microsoft.com/office/powerpoint/2010/main" val="15461996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17343A-7D5A-E1B0-37A0-79F3C802293D}"/>
              </a:ext>
            </a:extLst>
          </p:cNvPr>
          <p:cNvSpPr>
            <a:spLocks noGrp="1"/>
          </p:cNvSpPr>
          <p:nvPr>
            <p:ph type="title"/>
          </p:nvPr>
        </p:nvSpPr>
        <p:spPr/>
        <p:txBody>
          <a:bodyPr>
            <a:normAutofit/>
          </a:bodyPr>
          <a:lstStyle/>
          <a:p>
            <a:r>
              <a:rPr lang="en-US" sz="2400">
                <a:latin typeface="Arial" panose="020B0604020202020204" pitchFamily="34" charset="0"/>
                <a:cs typeface="Arial" panose="020B0604020202020204" pitchFamily="34" charset="0"/>
              </a:rPr>
              <a:t>Share of Population 25 Years and Older with a Bachelor’s Degree or Higher by Race and Ethnicity and Gender, in the Upper Peninsula</a:t>
            </a:r>
            <a:endParaRPr lang="en-US" sz="2400"/>
          </a:p>
        </p:txBody>
      </p:sp>
      <p:graphicFrame>
        <p:nvGraphicFramePr>
          <p:cNvPr id="8" name="Content Placeholder 7">
            <a:extLst>
              <a:ext uri="{FF2B5EF4-FFF2-40B4-BE49-F238E27FC236}">
                <a16:creationId xmlns:a16="http://schemas.microsoft.com/office/drawing/2014/main" id="{8E18242D-F8D8-6430-2679-103383DC8054}"/>
              </a:ext>
            </a:extLst>
          </p:cNvPr>
          <p:cNvGraphicFramePr>
            <a:graphicFrameLocks noGrp="1"/>
          </p:cNvGraphicFramePr>
          <p:nvPr>
            <p:ph sz="half" idx="4294967295"/>
            <p:extLst>
              <p:ext uri="{D42A27DB-BD31-4B8C-83A1-F6EECF244321}">
                <p14:modId xmlns:p14="http://schemas.microsoft.com/office/powerpoint/2010/main" val="1167620381"/>
              </p:ext>
            </p:extLst>
          </p:nvPr>
        </p:nvGraphicFramePr>
        <p:xfrm>
          <a:off x="559398" y="1784936"/>
          <a:ext cx="10854465" cy="50730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68698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12136-2034-7E4D-0DD7-E3591B03D263}"/>
              </a:ext>
            </a:extLst>
          </p:cNvPr>
          <p:cNvSpPr>
            <a:spLocks noGrp="1"/>
          </p:cNvSpPr>
          <p:nvPr>
            <p:ph type="title"/>
          </p:nvPr>
        </p:nvSpPr>
        <p:spPr/>
        <p:txBody>
          <a:bodyPr/>
          <a:lstStyle/>
          <a:p>
            <a:r>
              <a:rPr lang="en-US"/>
              <a:t>Why Sixty by 30?</a:t>
            </a:r>
          </a:p>
        </p:txBody>
      </p:sp>
      <p:sp>
        <p:nvSpPr>
          <p:cNvPr id="3" name="Subtitle 2">
            <a:extLst>
              <a:ext uri="{FF2B5EF4-FFF2-40B4-BE49-F238E27FC236}">
                <a16:creationId xmlns:a16="http://schemas.microsoft.com/office/drawing/2014/main" id="{32D76719-AFE5-6E74-077A-43CE6738112F}"/>
              </a:ext>
            </a:extLst>
          </p:cNvPr>
          <p:cNvSpPr>
            <a:spLocks noGrp="1"/>
          </p:cNvSpPr>
          <p:nvPr>
            <p:ph type="body" idx="1"/>
          </p:nvPr>
        </p:nvSpPr>
        <p:spPr/>
        <p:txBody>
          <a:bodyPr/>
          <a:lstStyle/>
          <a:p>
            <a:r>
              <a:rPr lang="en-US" b="1"/>
              <a:t>Sixty by 30 seeks to build a competitive Michigan</a:t>
            </a:r>
            <a:endParaRPr lang="en-US"/>
          </a:p>
        </p:txBody>
      </p:sp>
    </p:spTree>
    <p:extLst>
      <p:ext uri="{BB962C8B-B14F-4D97-AF65-F5344CB8AC3E}">
        <p14:creationId xmlns:p14="http://schemas.microsoft.com/office/powerpoint/2010/main" val="3316545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F9E27-1762-4C22-AE62-4FA4B70820BD}"/>
              </a:ext>
            </a:extLst>
          </p:cNvPr>
          <p:cNvSpPr>
            <a:spLocks noGrp="1"/>
          </p:cNvSpPr>
          <p:nvPr>
            <p:ph type="title"/>
          </p:nvPr>
        </p:nvSpPr>
        <p:spPr/>
        <p:txBody>
          <a:bodyPr>
            <a:normAutofit/>
          </a:bodyPr>
          <a:lstStyle/>
          <a:p>
            <a:r>
              <a:rPr lang="en-US" sz="2400"/>
              <a:t>Median annual wages increase with higher educational attainment. </a:t>
            </a:r>
          </a:p>
        </p:txBody>
      </p:sp>
      <p:sp>
        <p:nvSpPr>
          <p:cNvPr id="3" name="TextBox 2">
            <a:extLst>
              <a:ext uri="{FF2B5EF4-FFF2-40B4-BE49-F238E27FC236}">
                <a16:creationId xmlns:a16="http://schemas.microsoft.com/office/drawing/2014/main" id="{FA6AAF19-F699-A2B3-C98F-23F8ACE9EF51}"/>
              </a:ext>
            </a:extLst>
          </p:cNvPr>
          <p:cNvSpPr txBox="1"/>
          <p:nvPr/>
        </p:nvSpPr>
        <p:spPr>
          <a:xfrm>
            <a:off x="378453" y="6438463"/>
            <a:ext cx="11435095" cy="24622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1"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Arial" panose="020B0604020202020204" pitchFamily="34" charset="0"/>
              </a:rPr>
              <a:t>Source: ACS 2020 5-year estimates</a:t>
            </a:r>
          </a:p>
        </p:txBody>
      </p:sp>
      <p:graphicFrame>
        <p:nvGraphicFramePr>
          <p:cNvPr id="7" name="Chart 6">
            <a:extLst>
              <a:ext uri="{FF2B5EF4-FFF2-40B4-BE49-F238E27FC236}">
                <a16:creationId xmlns:a16="http://schemas.microsoft.com/office/drawing/2014/main" id="{249247E8-B221-4506-BFEF-C974693FCF3A}"/>
              </a:ext>
            </a:extLst>
          </p:cNvPr>
          <p:cNvGraphicFramePr/>
          <p:nvPr>
            <p:extLst>
              <p:ext uri="{D42A27DB-BD31-4B8C-83A1-F6EECF244321}">
                <p14:modId xmlns:p14="http://schemas.microsoft.com/office/powerpoint/2010/main" val="2406342681"/>
              </p:ext>
            </p:extLst>
          </p:nvPr>
        </p:nvGraphicFramePr>
        <p:xfrm>
          <a:off x="1073397" y="1756229"/>
          <a:ext cx="10045205" cy="46822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547912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6CFE7-2793-05E5-D116-0EBF63B71DE3}"/>
              </a:ext>
            </a:extLst>
          </p:cNvPr>
          <p:cNvSpPr>
            <a:spLocks noGrp="1"/>
          </p:cNvSpPr>
          <p:nvPr>
            <p:ph type="title"/>
          </p:nvPr>
        </p:nvSpPr>
        <p:spPr/>
        <p:txBody>
          <a:bodyPr>
            <a:noAutofit/>
          </a:bodyPr>
          <a:lstStyle/>
          <a:p>
            <a:r>
              <a:rPr lang="en-US" sz="3200">
                <a:latin typeface="Arial" panose="020B0604020202020204" pitchFamily="34" charset="0"/>
                <a:cs typeface="Arial" panose="020B0604020202020204" pitchFamily="34" charset="0"/>
              </a:rPr>
              <a:t>Number of Individuals Employed with Some College and Above by </a:t>
            </a:r>
            <a:r>
              <a:rPr lang="en-US" sz="3200" err="1">
                <a:latin typeface="Arial" panose="020B0604020202020204" pitchFamily="34" charset="0"/>
                <a:cs typeface="Arial" panose="020B0604020202020204" pitchFamily="34" charset="0"/>
              </a:rPr>
              <a:t>Supersector</a:t>
            </a:r>
            <a:r>
              <a:rPr lang="en-US" sz="3200">
                <a:latin typeface="Arial" panose="020B0604020202020204" pitchFamily="34" charset="0"/>
                <a:cs typeface="Arial" panose="020B0604020202020204" pitchFamily="34" charset="0"/>
              </a:rPr>
              <a:t> in the Upper Peninsula</a:t>
            </a:r>
          </a:p>
        </p:txBody>
      </p:sp>
      <p:sp>
        <p:nvSpPr>
          <p:cNvPr id="5" name="TextBox 4">
            <a:extLst>
              <a:ext uri="{FF2B5EF4-FFF2-40B4-BE49-F238E27FC236}">
                <a16:creationId xmlns:a16="http://schemas.microsoft.com/office/drawing/2014/main" id="{D8E5C148-A5D0-8D08-500B-DA5F1CA5FBB4}"/>
              </a:ext>
            </a:extLst>
          </p:cNvPr>
          <p:cNvSpPr txBox="1"/>
          <p:nvPr/>
        </p:nvSpPr>
        <p:spPr>
          <a:xfrm>
            <a:off x="764690" y="6343570"/>
            <a:ext cx="10589110" cy="430887"/>
          </a:xfrm>
          <a:prstGeom prst="rect">
            <a:avLst/>
          </a:prstGeom>
          <a:noFill/>
        </p:spPr>
        <p:txBody>
          <a:bodyPr wrap="square" rtlCol="0">
            <a:spAutoFit/>
          </a:bodyPr>
          <a:lstStyle/>
          <a:p>
            <a:r>
              <a:rPr lang="en-US" sz="1100">
                <a:latin typeface="Arial" panose="020B0604020202020204" pitchFamily="34" charset="0"/>
                <a:cs typeface="Arial" panose="020B0604020202020204" pitchFamily="34" charset="0"/>
              </a:rPr>
              <a:t>Source: Longitudinal Employer-Household Dynamics (LEHD), Third Quarter 2021, U.S. Census Bureau, Michigan Bureau of Labor Market Information and Strategic Initiatives, Department of Technology, Management, and Budget</a:t>
            </a:r>
          </a:p>
        </p:txBody>
      </p:sp>
      <p:graphicFrame>
        <p:nvGraphicFramePr>
          <p:cNvPr id="6" name="Content Placeholder 9">
            <a:extLst>
              <a:ext uri="{FF2B5EF4-FFF2-40B4-BE49-F238E27FC236}">
                <a16:creationId xmlns:a16="http://schemas.microsoft.com/office/drawing/2014/main" id="{13275559-1ABB-2D5A-B88B-10A4F5360E70}"/>
              </a:ext>
            </a:extLst>
          </p:cNvPr>
          <p:cNvGraphicFramePr>
            <a:graphicFrameLocks noGrp="1"/>
          </p:cNvGraphicFramePr>
          <p:nvPr>
            <p:ph idx="1"/>
            <p:extLst>
              <p:ext uri="{D42A27DB-BD31-4B8C-83A1-F6EECF244321}">
                <p14:modId xmlns:p14="http://schemas.microsoft.com/office/powerpoint/2010/main" val="753205588"/>
              </p:ext>
            </p:extLst>
          </p:nvPr>
        </p:nvGraphicFramePr>
        <p:xfrm>
          <a:off x="838200" y="1825625"/>
          <a:ext cx="10515600" cy="45012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481705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F1AB5A89-F367-26E0-20EC-484E0705F8EC}"/>
              </a:ext>
            </a:extLst>
          </p:cNvPr>
          <p:cNvGraphicFramePr>
            <a:graphicFrameLocks noGrp="1"/>
          </p:cNvGraphicFramePr>
          <p:nvPr>
            <p:ph idx="1"/>
            <p:extLst>
              <p:ext uri="{D42A27DB-BD31-4B8C-83A1-F6EECF244321}">
                <p14:modId xmlns:p14="http://schemas.microsoft.com/office/powerpoint/2010/main" val="470996269"/>
              </p:ext>
            </p:extLst>
          </p:nvPr>
        </p:nvGraphicFramePr>
        <p:xfrm>
          <a:off x="450452" y="1870819"/>
          <a:ext cx="11290300" cy="432752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61F29AA7-7B78-E1A3-812B-656592FD58DE}"/>
              </a:ext>
            </a:extLst>
          </p:cNvPr>
          <p:cNvSpPr>
            <a:spLocks noGrp="1"/>
          </p:cNvSpPr>
          <p:nvPr>
            <p:ph type="title"/>
          </p:nvPr>
        </p:nvSpPr>
        <p:spPr/>
        <p:txBody>
          <a:bodyPr>
            <a:normAutofit fontScale="90000"/>
          </a:bodyPr>
          <a:lstStyle/>
          <a:p>
            <a:r>
              <a:rPr lang="en-US" sz="3600">
                <a:latin typeface="Arial" panose="020B0604020202020204" pitchFamily="34" charset="0"/>
                <a:cs typeface="Arial" panose="020B0604020202020204" pitchFamily="34" charset="0"/>
              </a:rPr>
              <a:t>Share of Employment at each Educational Level by Industry </a:t>
            </a:r>
            <a:r>
              <a:rPr lang="en-US" sz="3600" err="1">
                <a:latin typeface="Arial" panose="020B0604020202020204" pitchFamily="34" charset="0"/>
                <a:cs typeface="Arial" panose="020B0604020202020204" pitchFamily="34" charset="0"/>
              </a:rPr>
              <a:t>Supersector</a:t>
            </a:r>
            <a:r>
              <a:rPr lang="en-US" sz="3600">
                <a:latin typeface="Arial" panose="020B0604020202020204" pitchFamily="34" charset="0"/>
                <a:cs typeface="Arial" panose="020B0604020202020204" pitchFamily="34" charset="0"/>
              </a:rPr>
              <a:t> in the Upper Peninsula</a:t>
            </a:r>
          </a:p>
        </p:txBody>
      </p:sp>
      <p:sp>
        <p:nvSpPr>
          <p:cNvPr id="7" name="TextBox 6">
            <a:extLst>
              <a:ext uri="{FF2B5EF4-FFF2-40B4-BE49-F238E27FC236}">
                <a16:creationId xmlns:a16="http://schemas.microsoft.com/office/drawing/2014/main" id="{F355972B-E6C7-3CF6-598F-9FF612147E6D}"/>
              </a:ext>
            </a:extLst>
          </p:cNvPr>
          <p:cNvSpPr txBox="1"/>
          <p:nvPr/>
        </p:nvSpPr>
        <p:spPr>
          <a:xfrm>
            <a:off x="838200" y="6311900"/>
            <a:ext cx="10304282" cy="430887"/>
          </a:xfrm>
          <a:prstGeom prst="rect">
            <a:avLst/>
          </a:prstGeom>
          <a:noFill/>
        </p:spPr>
        <p:txBody>
          <a:bodyPr wrap="square" rtlCol="0">
            <a:spAutoFit/>
          </a:bodyPr>
          <a:lstStyle/>
          <a:p>
            <a:r>
              <a:rPr lang="en-US" sz="1100">
                <a:latin typeface="Arial" panose="020B0604020202020204" pitchFamily="34" charset="0"/>
                <a:cs typeface="Arial" panose="020B0604020202020204" pitchFamily="34" charset="0"/>
              </a:rPr>
              <a:t>Source: Longitudinal Employer-Household Dynamics (LEHD), Third Quarter 2021, U.S. Census Bureau, Michigan Bureau of Labor Market Information and Strategic Initiatives, Department of Technology, Management, and Budget</a:t>
            </a:r>
          </a:p>
        </p:txBody>
      </p:sp>
    </p:spTree>
    <p:extLst>
      <p:ext uri="{BB962C8B-B14F-4D97-AF65-F5344CB8AC3E}">
        <p14:creationId xmlns:p14="http://schemas.microsoft.com/office/powerpoint/2010/main" val="25659878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89E5A4D3-CB0F-F335-3804-52E2BDB41314}"/>
              </a:ext>
            </a:extLst>
          </p:cNvPr>
          <p:cNvGraphicFramePr>
            <a:graphicFrameLocks noGrp="1"/>
          </p:cNvGraphicFramePr>
          <p:nvPr>
            <p:ph idx="1"/>
            <p:extLst>
              <p:ext uri="{D42A27DB-BD31-4B8C-83A1-F6EECF244321}">
                <p14:modId xmlns:p14="http://schemas.microsoft.com/office/powerpoint/2010/main" val="3730196033"/>
              </p:ext>
            </p:extLst>
          </p:nvPr>
        </p:nvGraphicFramePr>
        <p:xfrm>
          <a:off x="450851" y="2090738"/>
          <a:ext cx="5498535" cy="3931857"/>
        </p:xfrm>
        <a:graphic>
          <a:graphicData uri="http://schemas.openxmlformats.org/drawingml/2006/table">
            <a:tbl>
              <a:tblPr firstRow="1" bandRow="1">
                <a:tableStyleId>{EB344D84-9AFB-497E-A393-DC336BA19D2E}</a:tableStyleId>
              </a:tblPr>
              <a:tblGrid>
                <a:gridCol w="1832845">
                  <a:extLst>
                    <a:ext uri="{9D8B030D-6E8A-4147-A177-3AD203B41FA5}">
                      <a16:colId xmlns:a16="http://schemas.microsoft.com/office/drawing/2014/main" val="3527707416"/>
                    </a:ext>
                  </a:extLst>
                </a:gridCol>
                <a:gridCol w="1832845">
                  <a:extLst>
                    <a:ext uri="{9D8B030D-6E8A-4147-A177-3AD203B41FA5}">
                      <a16:colId xmlns:a16="http://schemas.microsoft.com/office/drawing/2014/main" val="2363051805"/>
                    </a:ext>
                  </a:extLst>
                </a:gridCol>
                <a:gridCol w="1832845">
                  <a:extLst>
                    <a:ext uri="{9D8B030D-6E8A-4147-A177-3AD203B41FA5}">
                      <a16:colId xmlns:a16="http://schemas.microsoft.com/office/drawing/2014/main" val="940741626"/>
                    </a:ext>
                  </a:extLst>
                </a:gridCol>
              </a:tblGrid>
              <a:tr h="541311">
                <a:tc gridSpan="3">
                  <a:txBody>
                    <a:bodyPr/>
                    <a:lstStyle/>
                    <a:p>
                      <a:pPr algn="ctr"/>
                      <a:r>
                        <a:rPr lang="en-US" sz="1600">
                          <a:latin typeface="Arial" panose="020B0604020202020204" pitchFamily="34" charset="0"/>
                          <a:cs typeface="Arial" panose="020B0604020202020204" pitchFamily="34" charset="0"/>
                        </a:rPr>
                        <a:t>POSTSECONDARY NONDEGREE AWARD OR MODERATE-TERM TRAINING</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C950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61586797"/>
                  </a:ext>
                </a:extLst>
              </a:tr>
              <a:tr h="646182">
                <a:tc>
                  <a:txBody>
                    <a:bodyPr/>
                    <a:lstStyle/>
                    <a:p>
                      <a:r>
                        <a:rPr lang="en-US" sz="1200" b="1">
                          <a:latin typeface="Arial" panose="020B0604020202020204" pitchFamily="34" charset="0"/>
                          <a:cs typeface="Arial" panose="020B0604020202020204" pitchFamily="34" charset="0"/>
                        </a:rPr>
                        <a:t>OCCUPATION</a:t>
                      </a:r>
                    </a:p>
                  </a:txBody>
                  <a:tcPr anchor="ctr">
                    <a:lnT w="25400" cmpd="sng">
                      <a:noFill/>
                    </a:lnT>
                  </a:tcPr>
                </a:tc>
                <a:tc>
                  <a:txBody>
                    <a:bodyPr/>
                    <a:lstStyle/>
                    <a:p>
                      <a:pPr algn="r"/>
                      <a:r>
                        <a:rPr lang="en-US" sz="1200" b="1">
                          <a:latin typeface="Arial" panose="020B0604020202020204" pitchFamily="34" charset="0"/>
                          <a:cs typeface="Arial" panose="020B0604020202020204" pitchFamily="34" charset="0"/>
                        </a:rPr>
                        <a:t>PROJECTED </a:t>
                      </a:r>
                    </a:p>
                    <a:p>
                      <a:pPr algn="r"/>
                      <a:r>
                        <a:rPr lang="en-US" sz="1200" b="1">
                          <a:latin typeface="Arial" panose="020B0604020202020204" pitchFamily="34" charset="0"/>
                          <a:cs typeface="Arial" panose="020B0604020202020204" pitchFamily="34" charset="0"/>
                        </a:rPr>
                        <a:t>EMPLOYMENT GROWTH</a:t>
                      </a:r>
                    </a:p>
                  </a:txBody>
                  <a:tcPr anchor="ctr">
                    <a:lnT w="25400" cmpd="sng">
                      <a:noFill/>
                    </a:lnT>
                  </a:tcPr>
                </a:tc>
                <a:tc>
                  <a:txBody>
                    <a:bodyPr/>
                    <a:lstStyle/>
                    <a:p>
                      <a:pPr algn="r"/>
                      <a:r>
                        <a:rPr lang="en-US" sz="1200" b="1">
                          <a:latin typeface="Arial" panose="020B0604020202020204" pitchFamily="34" charset="0"/>
                          <a:cs typeface="Arial" panose="020B0604020202020204" pitchFamily="34" charset="0"/>
                        </a:rPr>
                        <a:t>PROJECTED AVERAGE ANNUAL OPENINGS</a:t>
                      </a:r>
                    </a:p>
                  </a:txBody>
                  <a:tcPr anchor="ctr">
                    <a:lnT w="25400" cmpd="sng">
                      <a:noFill/>
                    </a:lnT>
                  </a:tcPr>
                </a:tc>
                <a:extLst>
                  <a:ext uri="{0D108BD9-81ED-4DB2-BD59-A6C34878D82A}">
                    <a16:rowId xmlns:a16="http://schemas.microsoft.com/office/drawing/2014/main" val="3149250621"/>
                  </a:ext>
                </a:extLst>
              </a:tr>
              <a:tr h="541311">
                <a:tc>
                  <a:txBody>
                    <a:bodyPr/>
                    <a:lstStyle/>
                    <a:p>
                      <a:pPr algn="l" fontAlgn="b"/>
                      <a:r>
                        <a:rPr lang="en-US" sz="1200" b="0" u="none" strike="noStrike">
                          <a:solidFill>
                            <a:srgbClr val="000000"/>
                          </a:solidFill>
                          <a:effectLst/>
                          <a:latin typeface="Arial" panose="020B0604020202020204" pitchFamily="34" charset="0"/>
                          <a:cs typeface="Arial" panose="020B0604020202020204" pitchFamily="34" charset="0"/>
                        </a:rPr>
                        <a:t>Cement Masons and Concrete Finishers</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r" fontAlgn="b"/>
                      <a:r>
                        <a:rPr lang="en-US" sz="1200" b="0" u="none" strike="noStrike">
                          <a:solidFill>
                            <a:srgbClr val="000000"/>
                          </a:solidFill>
                          <a:effectLst/>
                          <a:latin typeface="Arial" panose="020B0604020202020204" pitchFamily="34" charset="0"/>
                          <a:cs typeface="Arial" panose="020B0604020202020204" pitchFamily="34" charset="0"/>
                        </a:rPr>
                        <a:t>10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r" fontAlgn="b"/>
                      <a:r>
                        <a:rPr lang="en-US" sz="1200" b="0" u="none" strike="noStrike">
                          <a:solidFill>
                            <a:srgbClr val="000000"/>
                          </a:solidFill>
                          <a:effectLst/>
                          <a:latin typeface="Arial" panose="020B0604020202020204" pitchFamily="34" charset="0"/>
                          <a:cs typeface="Arial" panose="020B0604020202020204" pitchFamily="34" charset="0"/>
                        </a:rPr>
                        <a:t>10</a:t>
                      </a:r>
                    </a:p>
                  </a:txBody>
                  <a:tcPr anchor="b"/>
                </a:tc>
                <a:extLst>
                  <a:ext uri="{0D108BD9-81ED-4DB2-BD59-A6C34878D82A}">
                    <a16:rowId xmlns:a16="http://schemas.microsoft.com/office/drawing/2014/main" val="2296098368"/>
                  </a:ext>
                </a:extLst>
              </a:tr>
              <a:tr h="541311">
                <a:tc>
                  <a:txBody>
                    <a:bodyPr/>
                    <a:lstStyle/>
                    <a:p>
                      <a:pPr algn="l" fontAlgn="b"/>
                      <a:r>
                        <a:rPr lang="en-US" sz="1200" b="0" u="none" strike="noStrike">
                          <a:solidFill>
                            <a:srgbClr val="000000"/>
                          </a:solidFill>
                          <a:effectLst/>
                          <a:latin typeface="Arial" panose="020B0604020202020204" pitchFamily="34" charset="0"/>
                          <a:cs typeface="Arial" panose="020B0604020202020204" pitchFamily="34" charset="0"/>
                        </a:rPr>
                        <a:t>Medical Assistants</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r" fontAlgn="b"/>
                      <a:r>
                        <a:rPr lang="en-US" sz="1200" b="0" u="none" strike="noStrike">
                          <a:solidFill>
                            <a:srgbClr val="000000"/>
                          </a:solidFill>
                          <a:effectLst/>
                          <a:latin typeface="Arial" panose="020B0604020202020204" pitchFamily="34" charset="0"/>
                          <a:cs typeface="Arial" panose="020B0604020202020204" pitchFamily="34" charset="0"/>
                        </a:rPr>
                        <a:t>60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r" fontAlgn="b"/>
                      <a:r>
                        <a:rPr lang="en-US" sz="1200" b="0" u="none" strike="noStrike">
                          <a:solidFill>
                            <a:srgbClr val="000000"/>
                          </a:solidFill>
                          <a:effectLst/>
                          <a:latin typeface="Arial" panose="020B0604020202020204" pitchFamily="34" charset="0"/>
                          <a:cs typeface="Arial" panose="020B0604020202020204" pitchFamily="34" charset="0"/>
                        </a:rPr>
                        <a:t>70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3245118279"/>
                  </a:ext>
                </a:extLst>
              </a:tr>
              <a:tr h="541311">
                <a:tc>
                  <a:txBody>
                    <a:bodyPr/>
                    <a:lstStyle/>
                    <a:p>
                      <a:pPr algn="l" fontAlgn="b"/>
                      <a:r>
                        <a:rPr lang="en-US" sz="1200" b="0" u="none" strike="noStrike">
                          <a:solidFill>
                            <a:srgbClr val="000000"/>
                          </a:solidFill>
                          <a:effectLst/>
                          <a:latin typeface="Arial" panose="020B0604020202020204" pitchFamily="34" charset="0"/>
                          <a:cs typeface="Arial" panose="020B0604020202020204" pitchFamily="34" charset="0"/>
                        </a:rPr>
                        <a:t>Medical Secretaries</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r" fontAlgn="b"/>
                      <a:r>
                        <a:rPr lang="en-US" sz="1200" b="0" u="none" strike="noStrike">
                          <a:solidFill>
                            <a:srgbClr val="000000"/>
                          </a:solidFill>
                          <a:effectLst/>
                          <a:latin typeface="Arial" panose="020B0604020202020204" pitchFamily="34" charset="0"/>
                          <a:cs typeface="Arial" panose="020B0604020202020204" pitchFamily="34" charset="0"/>
                        </a:rPr>
                        <a:t>10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r" fontAlgn="b"/>
                      <a:r>
                        <a:rPr lang="en-US" sz="1200" b="0" u="none" strike="noStrike">
                          <a:solidFill>
                            <a:srgbClr val="000000"/>
                          </a:solidFill>
                          <a:effectLst/>
                          <a:latin typeface="Arial" panose="020B0604020202020204" pitchFamily="34" charset="0"/>
                          <a:cs typeface="Arial" panose="020B0604020202020204" pitchFamily="34" charset="0"/>
                        </a:rPr>
                        <a:t>70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2620286680"/>
                  </a:ext>
                </a:extLst>
              </a:tr>
              <a:tr h="541311">
                <a:tc>
                  <a:txBody>
                    <a:bodyPr/>
                    <a:lstStyle/>
                    <a:p>
                      <a:pPr algn="l" fontAlgn="b"/>
                      <a:r>
                        <a:rPr lang="en-US" sz="1200" b="0" u="none" strike="noStrike">
                          <a:solidFill>
                            <a:srgbClr val="000000"/>
                          </a:solidFill>
                          <a:effectLst/>
                          <a:latin typeface="Arial" panose="020B0604020202020204" pitchFamily="34" charset="0"/>
                          <a:cs typeface="Arial" panose="020B0604020202020204" pitchFamily="34" charset="0"/>
                        </a:rPr>
                        <a:t>Teacher Assistants</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r" fontAlgn="b"/>
                      <a:r>
                        <a:rPr lang="en-US" sz="1200" b="0" u="none" strike="noStrike">
                          <a:solidFill>
                            <a:srgbClr val="000000"/>
                          </a:solidFill>
                          <a:effectLst/>
                          <a:latin typeface="Arial" panose="020B0604020202020204" pitchFamily="34" charset="0"/>
                          <a:cs typeface="Arial" panose="020B0604020202020204" pitchFamily="34" charset="0"/>
                        </a:rPr>
                        <a:t>20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r" fontAlgn="b"/>
                      <a:r>
                        <a:rPr lang="en-US" sz="1200" b="0" u="none" strike="noStrike">
                          <a:solidFill>
                            <a:srgbClr val="000000"/>
                          </a:solidFill>
                          <a:effectLst/>
                          <a:latin typeface="Arial" panose="020B0604020202020204" pitchFamily="34" charset="0"/>
                          <a:cs typeface="Arial" panose="020B0604020202020204" pitchFamily="34" charset="0"/>
                        </a:rPr>
                        <a:t>135</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3265541358"/>
                  </a:ext>
                </a:extLst>
              </a:tr>
              <a:tr h="541311">
                <a:tc>
                  <a:txBody>
                    <a:bodyPr/>
                    <a:lstStyle/>
                    <a:p>
                      <a:pPr algn="l" fontAlgn="b"/>
                      <a:r>
                        <a:rPr lang="en-US" sz="1200" b="0" i="0" u="none" strike="noStrike">
                          <a:solidFill>
                            <a:srgbClr val="000000"/>
                          </a:solidFill>
                          <a:effectLst/>
                          <a:latin typeface="Arial" panose="020B0604020202020204" pitchFamily="34" charset="0"/>
                          <a:cs typeface="Arial" panose="020B0604020202020204" pitchFamily="34" charset="0"/>
                        </a:rPr>
                        <a:t>Welders, Cutters, </a:t>
                      </a:r>
                      <a:r>
                        <a:rPr lang="en-US" sz="1200" b="0" i="0" u="none" strike="noStrike" err="1">
                          <a:solidFill>
                            <a:srgbClr val="000000"/>
                          </a:solidFill>
                          <a:effectLst/>
                          <a:latin typeface="Arial" panose="020B0604020202020204" pitchFamily="34" charset="0"/>
                          <a:cs typeface="Arial" panose="020B0604020202020204" pitchFamily="34" charset="0"/>
                        </a:rPr>
                        <a:t>Solderers</a:t>
                      </a:r>
                      <a:r>
                        <a:rPr lang="en-US" sz="1200" b="0" i="0" u="none" strike="noStrike">
                          <a:solidFill>
                            <a:srgbClr val="000000"/>
                          </a:solidFill>
                          <a:effectLst/>
                          <a:latin typeface="Arial" panose="020B0604020202020204" pitchFamily="34" charset="0"/>
                          <a:cs typeface="Arial" panose="020B0604020202020204" pitchFamily="34" charset="0"/>
                        </a:rPr>
                        <a:t>, and </a:t>
                      </a:r>
                      <a:r>
                        <a:rPr lang="en-US" sz="1200" b="0" i="0" u="none" strike="noStrike" err="1">
                          <a:solidFill>
                            <a:srgbClr val="000000"/>
                          </a:solidFill>
                          <a:effectLst/>
                          <a:latin typeface="Arial" panose="020B0604020202020204" pitchFamily="34" charset="0"/>
                          <a:cs typeface="Arial" panose="020B0604020202020204" pitchFamily="34" charset="0"/>
                        </a:rPr>
                        <a:t>Brazers</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r" fontAlgn="b"/>
                      <a:r>
                        <a:rPr lang="en-US" sz="1200" b="0" u="none" strike="noStrike">
                          <a:solidFill>
                            <a:srgbClr val="000000"/>
                          </a:solidFill>
                          <a:effectLst/>
                          <a:latin typeface="Arial" panose="020B0604020202020204" pitchFamily="34" charset="0"/>
                          <a:cs typeface="Arial" panose="020B0604020202020204" pitchFamily="34" charset="0"/>
                        </a:rPr>
                        <a:t>30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r" fontAlgn="b"/>
                      <a:r>
                        <a:rPr lang="en-US" sz="1200" b="0" u="none" strike="noStrike">
                          <a:solidFill>
                            <a:srgbClr val="000000"/>
                          </a:solidFill>
                          <a:effectLst/>
                          <a:latin typeface="Arial" panose="020B0604020202020204" pitchFamily="34" charset="0"/>
                          <a:cs typeface="Arial" panose="020B0604020202020204" pitchFamily="34" charset="0"/>
                        </a:rPr>
                        <a:t>55</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3294324134"/>
                  </a:ext>
                </a:extLst>
              </a:tr>
            </a:tbl>
          </a:graphicData>
        </a:graphic>
      </p:graphicFrame>
      <p:sp>
        <p:nvSpPr>
          <p:cNvPr id="2" name="Title 1">
            <a:extLst>
              <a:ext uri="{FF2B5EF4-FFF2-40B4-BE49-F238E27FC236}">
                <a16:creationId xmlns:a16="http://schemas.microsoft.com/office/drawing/2014/main" id="{868E01EB-52E8-9ACC-A9F7-E742EF7A5DB4}"/>
              </a:ext>
            </a:extLst>
          </p:cNvPr>
          <p:cNvSpPr>
            <a:spLocks noGrp="1"/>
          </p:cNvSpPr>
          <p:nvPr>
            <p:ph type="title"/>
          </p:nvPr>
        </p:nvSpPr>
        <p:spPr/>
        <p:txBody>
          <a:bodyPr>
            <a:normAutofit fontScale="90000"/>
          </a:bodyPr>
          <a:lstStyle/>
          <a:p>
            <a:r>
              <a:rPr lang="en-US" sz="3600">
                <a:latin typeface="Arial" panose="020B0604020202020204" pitchFamily="34" charset="0"/>
                <a:cs typeface="Arial" panose="020B0604020202020204" pitchFamily="34" charset="0"/>
              </a:rPr>
              <a:t>Top Occupations by Projected Growth (2018–2028) and Typical Education in the Upper Peninsula</a:t>
            </a:r>
          </a:p>
        </p:txBody>
      </p:sp>
      <p:graphicFrame>
        <p:nvGraphicFramePr>
          <p:cNvPr id="8" name="Table 7">
            <a:extLst>
              <a:ext uri="{FF2B5EF4-FFF2-40B4-BE49-F238E27FC236}">
                <a16:creationId xmlns:a16="http://schemas.microsoft.com/office/drawing/2014/main" id="{7FC53D02-986F-611C-DFA7-8A8C6FE83939}"/>
              </a:ext>
            </a:extLst>
          </p:cNvPr>
          <p:cNvGraphicFramePr>
            <a:graphicFrameLocks/>
          </p:cNvGraphicFramePr>
          <p:nvPr>
            <p:extLst>
              <p:ext uri="{D42A27DB-BD31-4B8C-83A1-F6EECF244321}">
                <p14:modId xmlns:p14="http://schemas.microsoft.com/office/powerpoint/2010/main" val="2587994581"/>
              </p:ext>
            </p:extLst>
          </p:nvPr>
        </p:nvGraphicFramePr>
        <p:xfrm>
          <a:off x="6412376" y="2090738"/>
          <a:ext cx="5328774" cy="3938854"/>
        </p:xfrm>
        <a:graphic>
          <a:graphicData uri="http://schemas.openxmlformats.org/drawingml/2006/table">
            <a:tbl>
              <a:tblPr firstRow="1" bandRow="1">
                <a:tableStyleId>{EB344D84-9AFB-497E-A393-DC336BA19D2E}</a:tableStyleId>
              </a:tblPr>
              <a:tblGrid>
                <a:gridCol w="1776258">
                  <a:extLst>
                    <a:ext uri="{9D8B030D-6E8A-4147-A177-3AD203B41FA5}">
                      <a16:colId xmlns:a16="http://schemas.microsoft.com/office/drawing/2014/main" val="3527707416"/>
                    </a:ext>
                  </a:extLst>
                </a:gridCol>
                <a:gridCol w="1776258">
                  <a:extLst>
                    <a:ext uri="{9D8B030D-6E8A-4147-A177-3AD203B41FA5}">
                      <a16:colId xmlns:a16="http://schemas.microsoft.com/office/drawing/2014/main" val="2363051805"/>
                    </a:ext>
                  </a:extLst>
                </a:gridCol>
                <a:gridCol w="1776258">
                  <a:extLst>
                    <a:ext uri="{9D8B030D-6E8A-4147-A177-3AD203B41FA5}">
                      <a16:colId xmlns:a16="http://schemas.microsoft.com/office/drawing/2014/main" val="940741626"/>
                    </a:ext>
                  </a:extLst>
                </a:gridCol>
              </a:tblGrid>
              <a:tr h="573934">
                <a:tc gridSpan="3">
                  <a:txBody>
                    <a:bodyPr/>
                    <a:lstStyle/>
                    <a:p>
                      <a:pPr algn="ctr"/>
                      <a:r>
                        <a:rPr lang="en-US" sz="1600">
                          <a:latin typeface="Arial" panose="020B0604020202020204" pitchFamily="34" charset="0"/>
                          <a:cs typeface="Arial" panose="020B0604020202020204" pitchFamily="34" charset="0"/>
                        </a:rPr>
                        <a:t>ASSOCIATE DEGREE OR LONG-TERM TRAINING OR APPRENTICESHIP</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C950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61586797"/>
                  </a:ext>
                </a:extLst>
              </a:tr>
              <a:tr h="638266">
                <a:tc>
                  <a:txBody>
                    <a:bodyPr/>
                    <a:lstStyle/>
                    <a:p>
                      <a:r>
                        <a:rPr lang="en-US" sz="1200" b="1">
                          <a:latin typeface="Arial" panose="020B0604020202020204" pitchFamily="34" charset="0"/>
                          <a:cs typeface="Arial" panose="020B0604020202020204" pitchFamily="34" charset="0"/>
                        </a:rPr>
                        <a:t>OCCUPATION</a:t>
                      </a:r>
                    </a:p>
                  </a:txBody>
                  <a:tcPr anchor="ctr">
                    <a:lnT w="25400" cmpd="sng">
                      <a:noFill/>
                    </a:lnT>
                  </a:tcPr>
                </a:tc>
                <a:tc>
                  <a:txBody>
                    <a:bodyPr/>
                    <a:lstStyle/>
                    <a:p>
                      <a:pPr algn="r"/>
                      <a:r>
                        <a:rPr lang="en-US" sz="1200" b="1">
                          <a:latin typeface="Arial" panose="020B0604020202020204" pitchFamily="34" charset="0"/>
                          <a:cs typeface="Arial" panose="020B0604020202020204" pitchFamily="34" charset="0"/>
                        </a:rPr>
                        <a:t>PROJECTED </a:t>
                      </a:r>
                    </a:p>
                    <a:p>
                      <a:pPr algn="r"/>
                      <a:r>
                        <a:rPr lang="en-US" sz="1200" b="1">
                          <a:latin typeface="Arial" panose="020B0604020202020204" pitchFamily="34" charset="0"/>
                          <a:cs typeface="Arial" panose="020B0604020202020204" pitchFamily="34" charset="0"/>
                        </a:rPr>
                        <a:t>EMPLOYMENT GROWTH</a:t>
                      </a:r>
                    </a:p>
                  </a:txBody>
                  <a:tcPr anchor="ctr">
                    <a:lnT w="25400" cmpd="sng">
                      <a:noFill/>
                    </a:lnT>
                  </a:tcPr>
                </a:tc>
                <a:tc>
                  <a:txBody>
                    <a:bodyPr/>
                    <a:lstStyle/>
                    <a:p>
                      <a:pPr algn="r"/>
                      <a:r>
                        <a:rPr lang="en-US" sz="1200" b="1">
                          <a:latin typeface="Arial" panose="020B0604020202020204" pitchFamily="34" charset="0"/>
                          <a:cs typeface="Arial" panose="020B0604020202020204" pitchFamily="34" charset="0"/>
                        </a:rPr>
                        <a:t>PROJECTED AVERAGE ANNUAL OPENINGS</a:t>
                      </a:r>
                    </a:p>
                  </a:txBody>
                  <a:tcPr anchor="ctr">
                    <a:lnT w="25400" cmpd="sng">
                      <a:noFill/>
                    </a:lnT>
                  </a:tcPr>
                </a:tc>
                <a:extLst>
                  <a:ext uri="{0D108BD9-81ED-4DB2-BD59-A6C34878D82A}">
                    <a16:rowId xmlns:a16="http://schemas.microsoft.com/office/drawing/2014/main" val="3149250621"/>
                  </a:ext>
                </a:extLst>
              </a:tr>
              <a:tr h="501255">
                <a:tc>
                  <a:txBody>
                    <a:bodyPr/>
                    <a:lstStyle/>
                    <a:p>
                      <a:pPr algn="l" fontAlgn="b"/>
                      <a:r>
                        <a:rPr lang="en-US" sz="1200" b="0" u="none" strike="noStrike">
                          <a:solidFill>
                            <a:srgbClr val="000000"/>
                          </a:solidFill>
                          <a:effectLst/>
                          <a:latin typeface="Arial" panose="020B0604020202020204" pitchFamily="34" charset="0"/>
                          <a:cs typeface="Arial" panose="020B0604020202020204" pitchFamily="34" charset="0"/>
                        </a:rPr>
                        <a:t>Carpenters</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r" fontAlgn="b"/>
                      <a:r>
                        <a:rPr lang="en-US" sz="1200" b="0" u="none" strike="noStrike">
                          <a:solidFill>
                            <a:srgbClr val="000000"/>
                          </a:solidFill>
                          <a:effectLst/>
                          <a:latin typeface="Arial" panose="020B0604020202020204" pitchFamily="34" charset="0"/>
                          <a:cs typeface="Arial" panose="020B0604020202020204" pitchFamily="34" charset="0"/>
                        </a:rPr>
                        <a:t>20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marL="0" algn="r" defTabSz="914400" rtl="0" eaLnBrk="1" fontAlgn="b" latinLnBrk="0" hangingPunct="1"/>
                      <a:r>
                        <a:rPr lang="en-US" sz="1200" b="0" u="none" strike="noStrike" kern="1200">
                          <a:solidFill>
                            <a:srgbClr val="000000"/>
                          </a:solidFill>
                          <a:effectLst/>
                          <a:latin typeface="Arial" panose="020B0604020202020204" pitchFamily="34" charset="0"/>
                          <a:cs typeface="Arial" panose="020B0604020202020204" pitchFamily="34" charset="0"/>
                        </a:rPr>
                        <a:t>135</a:t>
                      </a:r>
                      <a:endParaRPr lang="en-US" sz="1200" b="0" i="0" u="none" strike="noStrike" kern="1200">
                        <a:solidFill>
                          <a:srgbClr val="000000"/>
                        </a:solidFill>
                        <a:effectLst/>
                        <a:latin typeface="Arial" panose="020B0604020202020204" pitchFamily="34" charset="0"/>
                        <a:ea typeface="+mn-ea"/>
                        <a:cs typeface="Arial" panose="020B0604020202020204" pitchFamily="34" charset="0"/>
                      </a:endParaRPr>
                    </a:p>
                  </a:txBody>
                  <a:tcPr anchor="b"/>
                </a:tc>
                <a:extLst>
                  <a:ext uri="{0D108BD9-81ED-4DB2-BD59-A6C34878D82A}">
                    <a16:rowId xmlns:a16="http://schemas.microsoft.com/office/drawing/2014/main" val="2296098368"/>
                  </a:ext>
                </a:extLst>
              </a:tr>
              <a:tr h="580759">
                <a:tc>
                  <a:txBody>
                    <a:bodyPr/>
                    <a:lstStyle/>
                    <a:p>
                      <a:pPr algn="l" fontAlgn="b"/>
                      <a:r>
                        <a:rPr lang="en-US" sz="1200" b="0" u="none" strike="noStrike">
                          <a:solidFill>
                            <a:srgbClr val="000000"/>
                          </a:solidFill>
                          <a:effectLst/>
                          <a:latin typeface="Arial" panose="020B0604020202020204" pitchFamily="34" charset="0"/>
                          <a:cs typeface="Arial" panose="020B0604020202020204" pitchFamily="34" charset="0"/>
                        </a:rPr>
                        <a:t>Electricians</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r" fontAlgn="b"/>
                      <a:r>
                        <a:rPr lang="en-US" sz="1200" b="0" u="none" strike="noStrike">
                          <a:solidFill>
                            <a:srgbClr val="000000"/>
                          </a:solidFill>
                          <a:effectLst/>
                          <a:latin typeface="Arial" panose="020B0604020202020204" pitchFamily="34" charset="0"/>
                          <a:cs typeface="Arial" panose="020B0604020202020204" pitchFamily="34" charset="0"/>
                        </a:rPr>
                        <a:t>30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marL="0" algn="r" defTabSz="914400" rtl="0" eaLnBrk="1" fontAlgn="b" latinLnBrk="0" hangingPunct="1"/>
                      <a:r>
                        <a:rPr lang="en-US" sz="1200" b="0" u="none" strike="noStrike" kern="1200">
                          <a:solidFill>
                            <a:srgbClr val="000000"/>
                          </a:solidFill>
                          <a:effectLst/>
                          <a:latin typeface="Arial" panose="020B0604020202020204" pitchFamily="34" charset="0"/>
                          <a:cs typeface="Arial" panose="020B0604020202020204" pitchFamily="34" charset="0"/>
                        </a:rPr>
                        <a:t>70</a:t>
                      </a:r>
                      <a:endParaRPr lang="en-US" sz="1200" b="0" i="0" u="none" strike="noStrike" kern="1200">
                        <a:solidFill>
                          <a:srgbClr val="000000"/>
                        </a:solidFill>
                        <a:effectLst/>
                        <a:latin typeface="Arial" panose="020B0604020202020204" pitchFamily="34" charset="0"/>
                        <a:ea typeface="+mn-ea"/>
                        <a:cs typeface="Arial" panose="020B0604020202020204" pitchFamily="34" charset="0"/>
                      </a:endParaRPr>
                    </a:p>
                  </a:txBody>
                  <a:tcPr anchor="b"/>
                </a:tc>
                <a:extLst>
                  <a:ext uri="{0D108BD9-81ED-4DB2-BD59-A6C34878D82A}">
                    <a16:rowId xmlns:a16="http://schemas.microsoft.com/office/drawing/2014/main" val="3245118279"/>
                  </a:ext>
                </a:extLst>
              </a:tr>
              <a:tr h="555626">
                <a:tc>
                  <a:txBody>
                    <a:bodyPr/>
                    <a:lstStyle/>
                    <a:p>
                      <a:pPr algn="l" fontAlgn="b"/>
                      <a:r>
                        <a:rPr lang="en-US" sz="1200" b="0" u="none" strike="noStrike">
                          <a:solidFill>
                            <a:srgbClr val="000000"/>
                          </a:solidFill>
                          <a:effectLst/>
                          <a:latin typeface="Arial" panose="020B0604020202020204" pitchFamily="34" charset="0"/>
                          <a:cs typeface="Arial" panose="020B0604020202020204" pitchFamily="34" charset="0"/>
                        </a:rPr>
                        <a:t>Industrial Machinery Mechanics</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r" fontAlgn="b"/>
                      <a:r>
                        <a:rPr lang="en-US" sz="1200" b="0" u="none" strike="noStrike">
                          <a:solidFill>
                            <a:srgbClr val="000000"/>
                          </a:solidFill>
                          <a:effectLst/>
                          <a:latin typeface="Arial" panose="020B0604020202020204" pitchFamily="34" charset="0"/>
                          <a:cs typeface="Arial" panose="020B0604020202020204" pitchFamily="34" charset="0"/>
                        </a:rPr>
                        <a:t>30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marL="0" algn="r" defTabSz="914400" rtl="0" eaLnBrk="1" fontAlgn="b" latinLnBrk="0" hangingPunct="1"/>
                      <a:r>
                        <a:rPr lang="en-US" sz="1200" b="0" u="none" strike="noStrike" kern="1200">
                          <a:solidFill>
                            <a:srgbClr val="000000"/>
                          </a:solidFill>
                          <a:effectLst/>
                          <a:latin typeface="Arial" panose="020B0604020202020204" pitchFamily="34" charset="0"/>
                          <a:cs typeface="Arial" panose="020B0604020202020204" pitchFamily="34" charset="0"/>
                        </a:rPr>
                        <a:t>55</a:t>
                      </a:r>
                      <a:endParaRPr lang="en-US" sz="1200" b="0" i="0" u="none" strike="noStrike" kern="1200">
                        <a:solidFill>
                          <a:srgbClr val="000000"/>
                        </a:solidFill>
                        <a:effectLst/>
                        <a:latin typeface="Arial" panose="020B0604020202020204" pitchFamily="34" charset="0"/>
                        <a:ea typeface="+mn-ea"/>
                        <a:cs typeface="Arial" panose="020B0604020202020204" pitchFamily="34" charset="0"/>
                      </a:endParaRPr>
                    </a:p>
                  </a:txBody>
                  <a:tcPr anchor="b"/>
                </a:tc>
                <a:extLst>
                  <a:ext uri="{0D108BD9-81ED-4DB2-BD59-A6C34878D82A}">
                    <a16:rowId xmlns:a16="http://schemas.microsoft.com/office/drawing/2014/main" val="2620286680"/>
                  </a:ext>
                </a:extLst>
              </a:tr>
              <a:tr h="501255">
                <a:tc>
                  <a:txBody>
                    <a:bodyPr/>
                    <a:lstStyle/>
                    <a:p>
                      <a:pPr algn="l" fontAlgn="b"/>
                      <a:r>
                        <a:rPr lang="en-US" sz="1200" b="0" u="none" strike="noStrike">
                          <a:solidFill>
                            <a:srgbClr val="000000"/>
                          </a:solidFill>
                          <a:effectLst/>
                          <a:latin typeface="Arial" panose="020B0604020202020204" pitchFamily="34" charset="0"/>
                          <a:cs typeface="Arial" panose="020B0604020202020204" pitchFamily="34" charset="0"/>
                        </a:rPr>
                        <a:t>Machinists</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r" fontAlgn="b"/>
                      <a:r>
                        <a:rPr lang="en-US" sz="1200" b="0" u="none" strike="noStrike">
                          <a:solidFill>
                            <a:srgbClr val="000000"/>
                          </a:solidFill>
                          <a:effectLst/>
                          <a:latin typeface="Arial" panose="020B0604020202020204" pitchFamily="34" charset="0"/>
                          <a:cs typeface="Arial" panose="020B0604020202020204" pitchFamily="34" charset="0"/>
                        </a:rPr>
                        <a:t>60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marL="0" algn="r" defTabSz="914400" rtl="0" eaLnBrk="1" fontAlgn="b" latinLnBrk="0" hangingPunct="1"/>
                      <a:r>
                        <a:rPr lang="en-US" sz="1200" b="0" u="none" strike="noStrike" kern="1200">
                          <a:solidFill>
                            <a:srgbClr val="000000"/>
                          </a:solidFill>
                          <a:effectLst/>
                          <a:latin typeface="Arial" panose="020B0604020202020204" pitchFamily="34" charset="0"/>
                          <a:cs typeface="Arial" panose="020B0604020202020204" pitchFamily="34" charset="0"/>
                        </a:rPr>
                        <a:t>55</a:t>
                      </a:r>
                      <a:endParaRPr lang="en-US" sz="1200" b="0" i="0" u="none" strike="noStrike" kern="1200">
                        <a:solidFill>
                          <a:srgbClr val="000000"/>
                        </a:solidFill>
                        <a:effectLst/>
                        <a:latin typeface="Arial" panose="020B0604020202020204" pitchFamily="34" charset="0"/>
                        <a:ea typeface="+mn-ea"/>
                        <a:cs typeface="Arial" panose="020B0604020202020204" pitchFamily="34" charset="0"/>
                      </a:endParaRPr>
                    </a:p>
                  </a:txBody>
                  <a:tcPr anchor="b"/>
                </a:tc>
                <a:extLst>
                  <a:ext uri="{0D108BD9-81ED-4DB2-BD59-A6C34878D82A}">
                    <a16:rowId xmlns:a16="http://schemas.microsoft.com/office/drawing/2014/main" val="3265541358"/>
                  </a:ext>
                </a:extLst>
              </a:tr>
              <a:tr h="580759">
                <a:tc>
                  <a:txBody>
                    <a:bodyPr/>
                    <a:lstStyle/>
                    <a:p>
                      <a:pPr algn="l" fontAlgn="b"/>
                      <a:r>
                        <a:rPr lang="en-US" sz="1200" b="0" u="none" strike="noStrike">
                          <a:solidFill>
                            <a:srgbClr val="000000"/>
                          </a:solidFill>
                          <a:effectLst/>
                          <a:latin typeface="Arial" panose="020B0604020202020204" pitchFamily="34" charset="0"/>
                          <a:cs typeface="Arial" panose="020B0604020202020204" pitchFamily="34" charset="0"/>
                        </a:rPr>
                        <a:t>Plumbers, Pipefitters, and Steamfitters</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r" fontAlgn="b"/>
                      <a:r>
                        <a:rPr lang="en-US" sz="1200" b="0" u="none" strike="noStrike">
                          <a:solidFill>
                            <a:srgbClr val="000000"/>
                          </a:solidFill>
                          <a:effectLst/>
                          <a:latin typeface="Arial" panose="020B0604020202020204" pitchFamily="34" charset="0"/>
                          <a:cs typeface="Arial" panose="020B0604020202020204" pitchFamily="34" charset="0"/>
                        </a:rPr>
                        <a:t>20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marL="0" algn="r" defTabSz="914400" rtl="0" eaLnBrk="1" fontAlgn="b" latinLnBrk="0" hangingPunct="1"/>
                      <a:r>
                        <a:rPr lang="en-US" sz="1200" b="0" u="none" strike="noStrike" kern="1200">
                          <a:solidFill>
                            <a:srgbClr val="000000"/>
                          </a:solidFill>
                          <a:effectLst/>
                          <a:latin typeface="Arial" panose="020B0604020202020204" pitchFamily="34" charset="0"/>
                          <a:cs typeface="Arial" panose="020B0604020202020204" pitchFamily="34" charset="0"/>
                        </a:rPr>
                        <a:t>30</a:t>
                      </a:r>
                      <a:endParaRPr lang="en-US" sz="1200" b="0" i="0" u="none" strike="noStrike" kern="1200">
                        <a:solidFill>
                          <a:srgbClr val="000000"/>
                        </a:solidFill>
                        <a:effectLst/>
                        <a:latin typeface="Arial" panose="020B0604020202020204" pitchFamily="34" charset="0"/>
                        <a:ea typeface="+mn-ea"/>
                        <a:cs typeface="Arial" panose="020B0604020202020204" pitchFamily="34" charset="0"/>
                      </a:endParaRPr>
                    </a:p>
                  </a:txBody>
                  <a:tcPr anchor="b"/>
                </a:tc>
                <a:extLst>
                  <a:ext uri="{0D108BD9-81ED-4DB2-BD59-A6C34878D82A}">
                    <a16:rowId xmlns:a16="http://schemas.microsoft.com/office/drawing/2014/main" val="3294324134"/>
                  </a:ext>
                </a:extLst>
              </a:tr>
            </a:tbl>
          </a:graphicData>
        </a:graphic>
      </p:graphicFrame>
      <p:sp>
        <p:nvSpPr>
          <p:cNvPr id="9" name="TextBox 8">
            <a:extLst>
              <a:ext uri="{FF2B5EF4-FFF2-40B4-BE49-F238E27FC236}">
                <a16:creationId xmlns:a16="http://schemas.microsoft.com/office/drawing/2014/main" id="{4F631792-62F4-D7D1-C73E-52B8882099D3}"/>
              </a:ext>
            </a:extLst>
          </p:cNvPr>
          <p:cNvSpPr txBox="1"/>
          <p:nvPr/>
        </p:nvSpPr>
        <p:spPr>
          <a:xfrm>
            <a:off x="546067" y="6277431"/>
            <a:ext cx="10933612" cy="430887"/>
          </a:xfrm>
          <a:prstGeom prst="rect">
            <a:avLst/>
          </a:prstGeom>
          <a:noFill/>
        </p:spPr>
        <p:txBody>
          <a:bodyPr wrap="square" rtlCol="0">
            <a:spAutoFit/>
          </a:bodyPr>
          <a:lstStyle/>
          <a:p>
            <a:r>
              <a:rPr lang="en-US" sz="1100">
                <a:latin typeface="Arial" panose="020B0604020202020204" pitchFamily="34" charset="0"/>
                <a:cs typeface="Arial" panose="020B0604020202020204" pitchFamily="34" charset="0"/>
              </a:rPr>
              <a:t>Source: 2018–2028 Upper Peninsula Michigan Occupational Projections, Bureau of Labor Market Information and Strategic Initiatives, Department of Technology, Management, and Budget</a:t>
            </a:r>
          </a:p>
        </p:txBody>
      </p:sp>
    </p:spTree>
    <p:extLst>
      <p:ext uri="{BB962C8B-B14F-4D97-AF65-F5344CB8AC3E}">
        <p14:creationId xmlns:p14="http://schemas.microsoft.com/office/powerpoint/2010/main" val="38167461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89E5A4D3-CB0F-F335-3804-52E2BDB41314}"/>
              </a:ext>
            </a:extLst>
          </p:cNvPr>
          <p:cNvGraphicFramePr>
            <a:graphicFrameLocks noGrp="1"/>
          </p:cNvGraphicFramePr>
          <p:nvPr>
            <p:ph idx="1"/>
            <p:extLst>
              <p:ext uri="{D42A27DB-BD31-4B8C-83A1-F6EECF244321}">
                <p14:modId xmlns:p14="http://schemas.microsoft.com/office/powerpoint/2010/main" val="372212691"/>
              </p:ext>
            </p:extLst>
          </p:nvPr>
        </p:nvGraphicFramePr>
        <p:xfrm>
          <a:off x="450850" y="2090738"/>
          <a:ext cx="11290299" cy="3894048"/>
        </p:xfrm>
        <a:graphic>
          <a:graphicData uri="http://schemas.openxmlformats.org/drawingml/2006/table">
            <a:tbl>
              <a:tblPr firstRow="1" bandRow="1">
                <a:tableStyleId>{EB344D84-9AFB-497E-A393-DC336BA19D2E}</a:tableStyleId>
              </a:tblPr>
              <a:tblGrid>
                <a:gridCol w="3763433">
                  <a:extLst>
                    <a:ext uri="{9D8B030D-6E8A-4147-A177-3AD203B41FA5}">
                      <a16:colId xmlns:a16="http://schemas.microsoft.com/office/drawing/2014/main" val="3527707416"/>
                    </a:ext>
                  </a:extLst>
                </a:gridCol>
                <a:gridCol w="3763433">
                  <a:extLst>
                    <a:ext uri="{9D8B030D-6E8A-4147-A177-3AD203B41FA5}">
                      <a16:colId xmlns:a16="http://schemas.microsoft.com/office/drawing/2014/main" val="2363051805"/>
                    </a:ext>
                  </a:extLst>
                </a:gridCol>
                <a:gridCol w="3763433">
                  <a:extLst>
                    <a:ext uri="{9D8B030D-6E8A-4147-A177-3AD203B41FA5}">
                      <a16:colId xmlns:a16="http://schemas.microsoft.com/office/drawing/2014/main" val="940741626"/>
                    </a:ext>
                  </a:extLst>
                </a:gridCol>
              </a:tblGrid>
              <a:tr h="541311">
                <a:tc gridSpan="3">
                  <a:txBody>
                    <a:bodyPr/>
                    <a:lstStyle/>
                    <a:p>
                      <a:pPr algn="ctr"/>
                      <a:r>
                        <a:rPr lang="en-US" sz="1600">
                          <a:latin typeface="Arial" panose="020B0604020202020204" pitchFamily="34" charset="0"/>
                          <a:cs typeface="Arial" panose="020B0604020202020204" pitchFamily="34" charset="0"/>
                        </a:rPr>
                        <a:t>BACHELOR’S DEGREE OR HIGHER</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C950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61586797"/>
                  </a:ext>
                </a:extLst>
              </a:tr>
              <a:tr h="646182">
                <a:tc>
                  <a:txBody>
                    <a:bodyPr/>
                    <a:lstStyle/>
                    <a:p>
                      <a:r>
                        <a:rPr lang="en-US" sz="1200" b="1">
                          <a:latin typeface="Arial" panose="020B0604020202020204" pitchFamily="34" charset="0"/>
                          <a:cs typeface="Arial" panose="020B0604020202020204" pitchFamily="34" charset="0"/>
                        </a:rPr>
                        <a:t>OCCUPATION</a:t>
                      </a:r>
                    </a:p>
                  </a:txBody>
                  <a:tcPr anchor="ctr">
                    <a:lnT w="25400" cmpd="sng">
                      <a:noFill/>
                    </a:lnT>
                  </a:tcPr>
                </a:tc>
                <a:tc>
                  <a:txBody>
                    <a:bodyPr/>
                    <a:lstStyle/>
                    <a:p>
                      <a:pPr algn="r"/>
                      <a:r>
                        <a:rPr lang="en-US" sz="1200" b="1">
                          <a:latin typeface="Arial" panose="020B0604020202020204" pitchFamily="34" charset="0"/>
                          <a:cs typeface="Arial" panose="020B0604020202020204" pitchFamily="34" charset="0"/>
                        </a:rPr>
                        <a:t>PROJECTED </a:t>
                      </a:r>
                    </a:p>
                    <a:p>
                      <a:pPr algn="r"/>
                      <a:r>
                        <a:rPr lang="en-US" sz="1200" b="1">
                          <a:latin typeface="Arial" panose="020B0604020202020204" pitchFamily="34" charset="0"/>
                          <a:cs typeface="Arial" panose="020B0604020202020204" pitchFamily="34" charset="0"/>
                        </a:rPr>
                        <a:t>EMPLOYMENT GROWTH</a:t>
                      </a:r>
                    </a:p>
                  </a:txBody>
                  <a:tcPr anchor="ctr">
                    <a:lnT w="25400" cmpd="sng">
                      <a:noFill/>
                    </a:lnT>
                  </a:tcPr>
                </a:tc>
                <a:tc>
                  <a:txBody>
                    <a:bodyPr/>
                    <a:lstStyle/>
                    <a:p>
                      <a:pPr algn="r"/>
                      <a:r>
                        <a:rPr lang="en-US" sz="1200" b="1">
                          <a:latin typeface="Arial" panose="020B0604020202020204" pitchFamily="34" charset="0"/>
                          <a:cs typeface="Arial" panose="020B0604020202020204" pitchFamily="34" charset="0"/>
                        </a:rPr>
                        <a:t>PROJECTED AVERAGE ANNUAL OPENINGS</a:t>
                      </a:r>
                    </a:p>
                  </a:txBody>
                  <a:tcPr anchor="ctr">
                    <a:lnT w="25400" cmpd="sng">
                      <a:noFill/>
                    </a:lnT>
                  </a:tcPr>
                </a:tc>
                <a:extLst>
                  <a:ext uri="{0D108BD9-81ED-4DB2-BD59-A6C34878D82A}">
                    <a16:rowId xmlns:a16="http://schemas.microsoft.com/office/drawing/2014/main" val="3149250621"/>
                  </a:ext>
                </a:extLst>
              </a:tr>
              <a:tr h="541311">
                <a:tc>
                  <a:txBody>
                    <a:bodyPr/>
                    <a:lstStyle/>
                    <a:p>
                      <a:pPr algn="l" fontAlgn="b"/>
                      <a:r>
                        <a:rPr lang="en-US" sz="1200" b="0" i="0" u="none" strike="noStrike">
                          <a:solidFill>
                            <a:srgbClr val="000000"/>
                          </a:solidFill>
                          <a:effectLst/>
                          <a:latin typeface="Arial" panose="020B0604020202020204" pitchFamily="34" charset="0"/>
                          <a:cs typeface="Arial" panose="020B0604020202020204" pitchFamily="34" charset="0"/>
                        </a:rPr>
                        <a:t>Financial Managers</a:t>
                      </a:r>
                    </a:p>
                  </a:txBody>
                  <a:tcPr anchor="b"/>
                </a:tc>
                <a:tc>
                  <a:txBody>
                    <a:bodyPr/>
                    <a:lstStyle/>
                    <a:p>
                      <a:pPr algn="r" fontAlgn="b"/>
                      <a:r>
                        <a:rPr lang="en-US" sz="1200" b="0" i="0" u="none" strike="noStrike">
                          <a:solidFill>
                            <a:srgbClr val="000000"/>
                          </a:solidFill>
                          <a:effectLst/>
                          <a:latin typeface="Arial" panose="020B0604020202020204" pitchFamily="34" charset="0"/>
                          <a:cs typeface="Arial" panose="020B0604020202020204" pitchFamily="34" charset="0"/>
                        </a:rPr>
                        <a:t>40</a:t>
                      </a:r>
                    </a:p>
                  </a:txBody>
                  <a:tcPr anchor="b"/>
                </a:tc>
                <a:tc>
                  <a:txBody>
                    <a:bodyPr/>
                    <a:lstStyle/>
                    <a:p>
                      <a:pPr algn="r" fontAlgn="b"/>
                      <a:r>
                        <a:rPr lang="en-US" sz="1200" b="0" u="none" strike="noStrike">
                          <a:solidFill>
                            <a:srgbClr val="000000"/>
                          </a:solidFill>
                          <a:effectLst/>
                          <a:latin typeface="Arial" panose="020B0604020202020204" pitchFamily="34" charset="0"/>
                          <a:cs typeface="Arial" panose="020B0604020202020204" pitchFamily="34" charset="0"/>
                        </a:rPr>
                        <a:t>30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2296098368"/>
                  </a:ext>
                </a:extLst>
              </a:tr>
              <a:tr h="541311">
                <a:tc>
                  <a:txBody>
                    <a:bodyPr/>
                    <a:lstStyle/>
                    <a:p>
                      <a:pPr algn="l" fontAlgn="b"/>
                      <a:r>
                        <a:rPr lang="en-US" sz="1200" b="0" i="0" u="none" strike="noStrike">
                          <a:solidFill>
                            <a:srgbClr val="000000"/>
                          </a:solidFill>
                          <a:effectLst/>
                          <a:latin typeface="Arial" panose="020B0604020202020204" pitchFamily="34" charset="0"/>
                          <a:cs typeface="Arial" panose="020B0604020202020204" pitchFamily="34" charset="0"/>
                        </a:rPr>
                        <a:t>Industrial Engineers</a:t>
                      </a:r>
                    </a:p>
                  </a:txBody>
                  <a:tcPr anchor="b"/>
                </a:tc>
                <a:tc>
                  <a:txBody>
                    <a:bodyPr/>
                    <a:lstStyle/>
                    <a:p>
                      <a:pPr algn="r" fontAlgn="b"/>
                      <a:r>
                        <a:rPr lang="en-US" sz="1200" b="0" i="0" u="none" strike="noStrike">
                          <a:solidFill>
                            <a:srgbClr val="000000"/>
                          </a:solidFill>
                          <a:effectLst/>
                          <a:latin typeface="Arial" panose="020B0604020202020204" pitchFamily="34" charset="0"/>
                          <a:cs typeface="Arial" panose="020B0604020202020204" pitchFamily="34" charset="0"/>
                        </a:rPr>
                        <a:t>30</a:t>
                      </a:r>
                    </a:p>
                  </a:txBody>
                  <a:tcPr anchor="b"/>
                </a:tc>
                <a:tc>
                  <a:txBody>
                    <a:bodyPr/>
                    <a:lstStyle/>
                    <a:p>
                      <a:pPr algn="r" fontAlgn="b"/>
                      <a:r>
                        <a:rPr lang="en-US" sz="1200" b="0" u="none" strike="noStrike">
                          <a:solidFill>
                            <a:srgbClr val="000000"/>
                          </a:solidFill>
                          <a:effectLst/>
                          <a:latin typeface="Arial" panose="020B0604020202020204" pitchFamily="34" charset="0"/>
                          <a:cs typeface="Arial" panose="020B0604020202020204" pitchFamily="34" charset="0"/>
                        </a:rPr>
                        <a:t>25</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3245118279"/>
                  </a:ext>
                </a:extLst>
              </a:tr>
              <a:tr h="541311">
                <a:tc>
                  <a:txBody>
                    <a:bodyPr/>
                    <a:lstStyle/>
                    <a:p>
                      <a:pPr algn="l" fontAlgn="b"/>
                      <a:r>
                        <a:rPr lang="en-US" sz="1200" b="0" i="0" u="none" strike="noStrike">
                          <a:solidFill>
                            <a:srgbClr val="000000"/>
                          </a:solidFill>
                          <a:effectLst/>
                          <a:latin typeface="Arial" panose="020B0604020202020204" pitchFamily="34" charset="0"/>
                          <a:cs typeface="Arial" panose="020B0604020202020204" pitchFamily="34" charset="0"/>
                        </a:rPr>
                        <a:t>Market Research Analysts and Marketing Specialists</a:t>
                      </a:r>
                    </a:p>
                  </a:txBody>
                  <a:tcPr anchor="b"/>
                </a:tc>
                <a:tc>
                  <a:txBody>
                    <a:bodyPr/>
                    <a:lstStyle/>
                    <a:p>
                      <a:pPr algn="r" fontAlgn="b"/>
                      <a:r>
                        <a:rPr lang="en-US" sz="1200" b="0" i="0" u="none" strike="noStrike">
                          <a:solidFill>
                            <a:srgbClr val="000000"/>
                          </a:solidFill>
                          <a:effectLst/>
                          <a:latin typeface="Arial" panose="020B0604020202020204" pitchFamily="34" charset="0"/>
                          <a:cs typeface="Arial" panose="020B0604020202020204" pitchFamily="34" charset="0"/>
                        </a:rPr>
                        <a:t>70</a:t>
                      </a:r>
                    </a:p>
                  </a:txBody>
                  <a:tcPr anchor="b"/>
                </a:tc>
                <a:tc>
                  <a:txBody>
                    <a:bodyPr/>
                    <a:lstStyle/>
                    <a:p>
                      <a:pPr algn="r" fontAlgn="b"/>
                      <a:r>
                        <a:rPr lang="en-US" sz="1200" b="0" u="none" strike="noStrike">
                          <a:solidFill>
                            <a:srgbClr val="000000"/>
                          </a:solidFill>
                          <a:effectLst/>
                          <a:latin typeface="Arial" panose="020B0604020202020204" pitchFamily="34" charset="0"/>
                          <a:cs typeface="Arial" panose="020B0604020202020204" pitchFamily="34" charset="0"/>
                        </a:rPr>
                        <a:t>45</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2620286680"/>
                  </a:ext>
                </a:extLst>
              </a:tr>
              <a:tr h="541311">
                <a:tc>
                  <a:txBody>
                    <a:bodyPr/>
                    <a:lstStyle/>
                    <a:p>
                      <a:pPr algn="l" fontAlgn="b"/>
                      <a:r>
                        <a:rPr lang="en-US" sz="1200" b="0" i="0" u="none" strike="noStrike">
                          <a:solidFill>
                            <a:srgbClr val="000000"/>
                          </a:solidFill>
                          <a:effectLst/>
                          <a:latin typeface="Arial" panose="020B0604020202020204" pitchFamily="34" charset="0"/>
                          <a:cs typeface="Arial" panose="020B0604020202020204" pitchFamily="34" charset="0"/>
                        </a:rPr>
                        <a:t>Mechanical Engineers</a:t>
                      </a:r>
                    </a:p>
                  </a:txBody>
                  <a:tcPr anchor="b"/>
                </a:tc>
                <a:tc>
                  <a:txBody>
                    <a:bodyPr/>
                    <a:lstStyle/>
                    <a:p>
                      <a:pPr algn="r" fontAlgn="b"/>
                      <a:r>
                        <a:rPr lang="en-US" sz="1200" b="0" i="0" u="none" strike="noStrike">
                          <a:solidFill>
                            <a:srgbClr val="000000"/>
                          </a:solidFill>
                          <a:effectLst/>
                          <a:latin typeface="Arial" panose="020B0604020202020204" pitchFamily="34" charset="0"/>
                          <a:cs typeface="Arial" panose="020B0604020202020204" pitchFamily="34" charset="0"/>
                        </a:rPr>
                        <a:t>30</a:t>
                      </a:r>
                    </a:p>
                  </a:txBody>
                  <a:tcPr anchor="b"/>
                </a:tc>
                <a:tc>
                  <a:txBody>
                    <a:bodyPr/>
                    <a:lstStyle/>
                    <a:p>
                      <a:pPr algn="r" fontAlgn="b"/>
                      <a:r>
                        <a:rPr lang="en-US" sz="1200" b="0" u="none" strike="noStrike">
                          <a:solidFill>
                            <a:srgbClr val="000000"/>
                          </a:solidFill>
                          <a:effectLst/>
                          <a:latin typeface="Arial" panose="020B0604020202020204" pitchFamily="34" charset="0"/>
                          <a:cs typeface="Arial" panose="020B0604020202020204" pitchFamily="34" charset="0"/>
                        </a:rPr>
                        <a:t>25</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3265541358"/>
                  </a:ext>
                </a:extLst>
              </a:tr>
              <a:tr h="541311">
                <a:tc>
                  <a:txBody>
                    <a:bodyPr/>
                    <a:lstStyle/>
                    <a:p>
                      <a:pPr algn="l" fontAlgn="b"/>
                      <a:r>
                        <a:rPr lang="en-US" sz="1200" b="0" i="0" u="none" strike="noStrike">
                          <a:solidFill>
                            <a:srgbClr val="000000"/>
                          </a:solidFill>
                          <a:effectLst/>
                          <a:latin typeface="Arial" panose="020B0604020202020204" pitchFamily="34" charset="0"/>
                          <a:cs typeface="Arial" panose="020B0604020202020204" pitchFamily="34" charset="0"/>
                        </a:rPr>
                        <a:t>Registered Nurses</a:t>
                      </a:r>
                    </a:p>
                  </a:txBody>
                  <a:tcPr anchor="b"/>
                </a:tc>
                <a:tc>
                  <a:txBody>
                    <a:bodyPr/>
                    <a:lstStyle/>
                    <a:p>
                      <a:pPr algn="r" fontAlgn="b"/>
                      <a:r>
                        <a:rPr lang="en-US" sz="1200" b="0" i="0" u="none" strike="noStrike">
                          <a:solidFill>
                            <a:srgbClr val="000000"/>
                          </a:solidFill>
                          <a:effectLst/>
                          <a:latin typeface="Arial" panose="020B0604020202020204" pitchFamily="34" charset="0"/>
                          <a:cs typeface="Arial" panose="020B0604020202020204" pitchFamily="34" charset="0"/>
                        </a:rPr>
                        <a:t>40</a:t>
                      </a:r>
                    </a:p>
                  </a:txBody>
                  <a:tcPr anchor="b"/>
                </a:tc>
                <a:tc>
                  <a:txBody>
                    <a:bodyPr/>
                    <a:lstStyle/>
                    <a:p>
                      <a:pPr algn="r" fontAlgn="b"/>
                      <a:r>
                        <a:rPr lang="en-US" sz="1200" b="0" u="none" strike="noStrike">
                          <a:solidFill>
                            <a:srgbClr val="000000"/>
                          </a:solidFill>
                          <a:effectLst/>
                          <a:latin typeface="Arial" panose="020B0604020202020204" pitchFamily="34" charset="0"/>
                          <a:cs typeface="Arial" panose="020B0604020202020204" pitchFamily="34" charset="0"/>
                        </a:rPr>
                        <a:t>155</a:t>
                      </a:r>
                    </a:p>
                  </a:txBody>
                  <a:tcPr anchor="b"/>
                </a:tc>
                <a:extLst>
                  <a:ext uri="{0D108BD9-81ED-4DB2-BD59-A6C34878D82A}">
                    <a16:rowId xmlns:a16="http://schemas.microsoft.com/office/drawing/2014/main" val="3294324134"/>
                  </a:ext>
                </a:extLst>
              </a:tr>
            </a:tbl>
          </a:graphicData>
        </a:graphic>
      </p:graphicFrame>
      <p:sp>
        <p:nvSpPr>
          <p:cNvPr id="2" name="Title 1">
            <a:extLst>
              <a:ext uri="{FF2B5EF4-FFF2-40B4-BE49-F238E27FC236}">
                <a16:creationId xmlns:a16="http://schemas.microsoft.com/office/drawing/2014/main" id="{868E01EB-52E8-9ACC-A9F7-E742EF7A5DB4}"/>
              </a:ext>
            </a:extLst>
          </p:cNvPr>
          <p:cNvSpPr>
            <a:spLocks noGrp="1"/>
          </p:cNvSpPr>
          <p:nvPr>
            <p:ph type="title"/>
          </p:nvPr>
        </p:nvSpPr>
        <p:spPr/>
        <p:txBody>
          <a:bodyPr>
            <a:normAutofit fontScale="90000"/>
          </a:bodyPr>
          <a:lstStyle/>
          <a:p>
            <a:r>
              <a:rPr lang="en-US" sz="3600">
                <a:latin typeface="Arial" panose="020B0604020202020204" pitchFamily="34" charset="0"/>
                <a:cs typeface="Arial" panose="020B0604020202020204" pitchFamily="34" charset="0"/>
              </a:rPr>
              <a:t>Top Occupations by Projected Growth (2018–2028) and Typical Education in the Upper Peninsula</a:t>
            </a:r>
          </a:p>
        </p:txBody>
      </p:sp>
      <p:sp>
        <p:nvSpPr>
          <p:cNvPr id="5" name="TextBox 4">
            <a:extLst>
              <a:ext uri="{FF2B5EF4-FFF2-40B4-BE49-F238E27FC236}">
                <a16:creationId xmlns:a16="http://schemas.microsoft.com/office/drawing/2014/main" id="{0DA18A8A-E1DB-D446-611F-AFF8637408AE}"/>
              </a:ext>
            </a:extLst>
          </p:cNvPr>
          <p:cNvSpPr txBox="1"/>
          <p:nvPr/>
        </p:nvSpPr>
        <p:spPr>
          <a:xfrm>
            <a:off x="2820488" y="6192793"/>
            <a:ext cx="6728626" cy="430887"/>
          </a:xfrm>
          <a:prstGeom prst="rect">
            <a:avLst/>
          </a:prstGeom>
          <a:noFill/>
        </p:spPr>
        <p:txBody>
          <a:bodyPr wrap="square" rtlCol="0">
            <a:spAutoFit/>
          </a:bodyPr>
          <a:lstStyle/>
          <a:p>
            <a:r>
              <a:rPr lang="en-US" sz="1100">
                <a:latin typeface="Arial" panose="020B0604020202020204" pitchFamily="34" charset="0"/>
                <a:cs typeface="Arial" panose="020B0604020202020204" pitchFamily="34" charset="0"/>
              </a:rPr>
              <a:t>Source: 2018–2028 Upper Peninsula Michigan Occupational Projections, Bureau of Labor Market Information and Strategic Initiatives, Department of Technology, Management, and Budget</a:t>
            </a:r>
          </a:p>
        </p:txBody>
      </p:sp>
    </p:spTree>
    <p:extLst>
      <p:ext uri="{BB962C8B-B14F-4D97-AF65-F5344CB8AC3E}">
        <p14:creationId xmlns:p14="http://schemas.microsoft.com/office/powerpoint/2010/main" val="1782277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FFCF91-EBB6-44FF-88FE-B252045B45F4}"/>
              </a:ext>
            </a:extLst>
          </p:cNvPr>
          <p:cNvSpPr>
            <a:spLocks noGrp="1"/>
          </p:cNvSpPr>
          <p:nvPr>
            <p:ph idx="1"/>
          </p:nvPr>
        </p:nvSpPr>
        <p:spPr>
          <a:xfrm>
            <a:off x="571367" y="4039284"/>
            <a:ext cx="4960644" cy="1236585"/>
          </a:xfrm>
        </p:spPr>
        <p:txBody>
          <a:bodyPr>
            <a:noAutofit/>
          </a:bodyPr>
          <a:lstStyle/>
          <a:p>
            <a:r>
              <a:rPr lang="en-US" sz="2400" b="1">
                <a:solidFill>
                  <a:srgbClr val="C95001"/>
                </a:solidFill>
              </a:rPr>
              <a:t>~1,540 applications from U.P. counties</a:t>
            </a:r>
          </a:p>
          <a:p>
            <a:r>
              <a:rPr lang="en-US" sz="2400" b="1">
                <a:solidFill>
                  <a:srgbClr val="C95001"/>
                </a:solidFill>
              </a:rPr>
              <a:t>~500 enrolled at UP community and tribal colleges</a:t>
            </a:r>
          </a:p>
          <a:p>
            <a:pPr lvl="1"/>
            <a:endParaRPr lang="en-US" sz="2400">
              <a:latin typeface="Arial"/>
              <a:cs typeface="Arial"/>
            </a:endParaRPr>
          </a:p>
        </p:txBody>
      </p:sp>
      <p:sp>
        <p:nvSpPr>
          <p:cNvPr id="2" name="Title 1">
            <a:extLst>
              <a:ext uri="{FF2B5EF4-FFF2-40B4-BE49-F238E27FC236}">
                <a16:creationId xmlns:a16="http://schemas.microsoft.com/office/drawing/2014/main" id="{9A6A5A31-021E-4C30-98BB-9ADC2B68C61C}"/>
              </a:ext>
            </a:extLst>
          </p:cNvPr>
          <p:cNvSpPr>
            <a:spLocks noGrp="1"/>
          </p:cNvSpPr>
          <p:nvPr>
            <p:ph type="title"/>
          </p:nvPr>
        </p:nvSpPr>
        <p:spPr>
          <a:xfrm>
            <a:off x="450451" y="291420"/>
            <a:ext cx="10163119" cy="1115805"/>
          </a:xfrm>
        </p:spPr>
        <p:txBody>
          <a:bodyPr/>
          <a:lstStyle/>
          <a:p>
            <a:r>
              <a:rPr lang="en-US" sz="2800"/>
              <a:t>Frontliners and Reconnectors in the Upper Peninsula</a:t>
            </a:r>
          </a:p>
        </p:txBody>
      </p:sp>
      <p:pic>
        <p:nvPicPr>
          <p:cNvPr id="6" name="Picture 5" descr="A picture containing text&#10;&#10;Description automatically generated">
            <a:extLst>
              <a:ext uri="{FF2B5EF4-FFF2-40B4-BE49-F238E27FC236}">
                <a16:creationId xmlns:a16="http://schemas.microsoft.com/office/drawing/2014/main" id="{8C585692-835B-4AD4-BD2F-70139F09A738}"/>
              </a:ext>
            </a:extLst>
          </p:cNvPr>
          <p:cNvPicPr>
            <a:picLocks noChangeAspect="1"/>
          </p:cNvPicPr>
          <p:nvPr/>
        </p:nvPicPr>
        <p:blipFill>
          <a:blip r:embed="rId3"/>
          <a:stretch>
            <a:fillRect/>
          </a:stretch>
        </p:blipFill>
        <p:spPr>
          <a:xfrm>
            <a:off x="8150307" y="2815822"/>
            <a:ext cx="2400299" cy="912185"/>
          </a:xfrm>
          <a:prstGeom prst="rect">
            <a:avLst/>
          </a:prstGeom>
        </p:spPr>
      </p:pic>
      <p:pic>
        <p:nvPicPr>
          <p:cNvPr id="7" name="Picture 6" descr="Logo&#10;&#10;Description automatically generated">
            <a:extLst>
              <a:ext uri="{FF2B5EF4-FFF2-40B4-BE49-F238E27FC236}">
                <a16:creationId xmlns:a16="http://schemas.microsoft.com/office/drawing/2014/main" id="{8C1CE65C-399D-9A49-CC46-FEB443D5CCF0}"/>
              </a:ext>
            </a:extLst>
          </p:cNvPr>
          <p:cNvPicPr>
            <a:picLocks noChangeAspect="1"/>
          </p:cNvPicPr>
          <p:nvPr/>
        </p:nvPicPr>
        <p:blipFill>
          <a:blip r:embed="rId4"/>
          <a:stretch>
            <a:fillRect/>
          </a:stretch>
        </p:blipFill>
        <p:spPr>
          <a:xfrm>
            <a:off x="1977547" y="2818716"/>
            <a:ext cx="2148283" cy="952922"/>
          </a:xfrm>
          <a:prstGeom prst="rect">
            <a:avLst/>
          </a:prstGeom>
        </p:spPr>
      </p:pic>
      <p:cxnSp>
        <p:nvCxnSpPr>
          <p:cNvPr id="10" name="Straight Arrow Connector 9">
            <a:extLst>
              <a:ext uri="{FF2B5EF4-FFF2-40B4-BE49-F238E27FC236}">
                <a16:creationId xmlns:a16="http://schemas.microsoft.com/office/drawing/2014/main" id="{651DD8DF-CEC2-FFF1-F6A5-B0485120A13E}"/>
              </a:ext>
            </a:extLst>
          </p:cNvPr>
          <p:cNvCxnSpPr>
            <a:cxnSpLocks/>
          </p:cNvCxnSpPr>
          <p:nvPr/>
        </p:nvCxnSpPr>
        <p:spPr>
          <a:xfrm>
            <a:off x="6079032" y="1990165"/>
            <a:ext cx="0" cy="4413120"/>
          </a:xfrm>
          <a:prstGeom prst="straightConnector1">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AB88F9AB-A7B0-F8B9-DE73-107C83DE7A27}"/>
              </a:ext>
            </a:extLst>
          </p:cNvPr>
          <p:cNvSpPr txBox="1">
            <a:spLocks/>
          </p:cNvSpPr>
          <p:nvPr/>
        </p:nvSpPr>
        <p:spPr bwMode="auto">
          <a:xfrm>
            <a:off x="6870135" y="4042178"/>
            <a:ext cx="4960644" cy="1233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1" fontAlgn="base" hangingPunct="1">
              <a:lnSpc>
                <a:spcPct val="100000"/>
              </a:lnSpc>
              <a:spcBef>
                <a:spcPts val="1000"/>
              </a:spcBef>
              <a:spcAft>
                <a:spcPts val="600"/>
              </a:spcAft>
              <a:buClr>
                <a:srgbClr val="C95001"/>
              </a:buClr>
              <a:buFont typeface="Arial" panose="020B0604020202020204" pitchFamily="34" charset="0"/>
              <a:buChar char="•"/>
              <a:defRPr sz="2000" kern="1200">
                <a:solidFill>
                  <a:srgbClr val="404040"/>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100000"/>
              </a:lnSpc>
              <a:spcBef>
                <a:spcPts val="1000"/>
              </a:spcBef>
              <a:spcAft>
                <a:spcPts val="600"/>
              </a:spcAft>
              <a:buClr>
                <a:srgbClr val="C95001"/>
              </a:buClr>
              <a:buFont typeface="Arial" panose="020B0604020202020204" pitchFamily="34" charset="0"/>
              <a:buChar char="•"/>
              <a:defRPr sz="2000" kern="1200">
                <a:solidFill>
                  <a:srgbClr val="404040"/>
                </a:solidFill>
                <a:latin typeface="Arial" panose="020B0604020202020204" pitchFamily="34" charset="0"/>
                <a:ea typeface="+mn-ea"/>
                <a:cs typeface="Arial" panose="020B0604020202020204" pitchFamily="34" charset="0"/>
              </a:defRPr>
            </a:lvl2pPr>
            <a:lvl3pPr marL="1143000" indent="-228600" algn="l" rtl="0" eaLnBrk="1" fontAlgn="base" hangingPunct="1">
              <a:lnSpc>
                <a:spcPct val="100000"/>
              </a:lnSpc>
              <a:spcBef>
                <a:spcPts val="1000"/>
              </a:spcBef>
              <a:spcAft>
                <a:spcPts val="600"/>
              </a:spcAft>
              <a:buClr>
                <a:srgbClr val="C95001"/>
              </a:buClr>
              <a:buFont typeface="Courier New" panose="02070309020205020404" pitchFamily="49" charset="0"/>
              <a:buChar char="o"/>
              <a:defRPr sz="2000" kern="1200">
                <a:solidFill>
                  <a:srgbClr val="404040"/>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100000"/>
              </a:lnSpc>
              <a:spcBef>
                <a:spcPts val="1000"/>
              </a:spcBef>
              <a:spcAft>
                <a:spcPts val="600"/>
              </a:spcAft>
              <a:buClr>
                <a:srgbClr val="C95001"/>
              </a:buClr>
              <a:buFont typeface="Arial" panose="020B0604020202020204" pitchFamily="34" charset="0"/>
              <a:buChar char="•"/>
              <a:defRPr sz="2000" kern="1200">
                <a:solidFill>
                  <a:srgbClr val="404040"/>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100000"/>
              </a:lnSpc>
              <a:spcBef>
                <a:spcPts val="1000"/>
              </a:spcBef>
              <a:spcAft>
                <a:spcPts val="600"/>
              </a:spcAft>
              <a:buClr>
                <a:srgbClr val="C95001"/>
              </a:buClr>
              <a:buFont typeface="Courier New" panose="02070309020205020404" pitchFamily="49" charset="0"/>
              <a:buChar char="o"/>
              <a:defRPr sz="2000" kern="1200">
                <a:solidFill>
                  <a:srgbClr val="40404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a:solidFill>
                  <a:srgbClr val="C95001"/>
                </a:solidFill>
              </a:rPr>
              <a:t>~1,150 applications from U.P. counties</a:t>
            </a:r>
          </a:p>
          <a:p>
            <a:r>
              <a:rPr lang="en-US" sz="2400" b="1">
                <a:solidFill>
                  <a:srgbClr val="C95001"/>
                </a:solidFill>
              </a:rPr>
              <a:t>~275 enrolled at U.P. community and tribal colleges</a:t>
            </a:r>
          </a:p>
          <a:p>
            <a:pPr lvl="1"/>
            <a:endParaRPr lang="en-US" sz="2400">
              <a:latin typeface="Arial"/>
              <a:cs typeface="Arial"/>
            </a:endParaRPr>
          </a:p>
        </p:txBody>
      </p:sp>
    </p:spTree>
    <p:extLst>
      <p:ext uri="{BB962C8B-B14F-4D97-AF65-F5344CB8AC3E}">
        <p14:creationId xmlns:p14="http://schemas.microsoft.com/office/powerpoint/2010/main" val="28964952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C0C7778-8C81-4E27-AF09-FF98D5F90128}"/>
              </a:ext>
            </a:extLst>
          </p:cNvPr>
          <p:cNvGraphicFramePr>
            <a:graphicFrameLocks noChangeAspect="1"/>
          </p:cNvGraphicFramePr>
          <p:nvPr>
            <p:custDataLst>
              <p:tags r:id="rId2"/>
            </p:custDataLst>
            <p:extLst>
              <p:ext uri="{D42A27DB-BD31-4B8C-83A1-F6EECF244321}">
                <p14:modId xmlns:p14="http://schemas.microsoft.com/office/powerpoint/2010/main" val="240627614"/>
              </p:ext>
            </p:extLst>
          </p:nvPr>
        </p:nvGraphicFramePr>
        <p:xfrm>
          <a:off x="1711" y="1621"/>
          <a:ext cx="1620" cy="1620"/>
        </p:xfrm>
        <a:graphic>
          <a:graphicData uri="http://schemas.openxmlformats.org/presentationml/2006/ole">
            <mc:AlternateContent xmlns:mc="http://schemas.openxmlformats.org/markup-compatibility/2006">
              <mc:Choice xmlns:v="urn:schemas-microsoft-com:vml" Requires="v">
                <p:oleObj spid="_x0000_s138241" name="think-cell Slide" r:id="rId5" imgW="395" imgH="394" progId="TCLayout.ActiveDocument.1">
                  <p:embed/>
                </p:oleObj>
              </mc:Choice>
              <mc:Fallback>
                <p:oleObj name="think-cell Slide" r:id="rId5" imgW="395" imgH="394" progId="TCLayout.ActiveDocument.1">
                  <p:embed/>
                  <p:pic>
                    <p:nvPicPr>
                      <p:cNvPr id="4" name="Object 3" hidden="1">
                        <a:extLst>
                          <a:ext uri="{FF2B5EF4-FFF2-40B4-BE49-F238E27FC236}">
                            <a16:creationId xmlns:a16="http://schemas.microsoft.com/office/drawing/2014/main" id="{1C0C7778-8C81-4E27-AF09-FF98D5F90128}"/>
                          </a:ext>
                        </a:extLst>
                      </p:cNvPr>
                      <p:cNvPicPr/>
                      <p:nvPr/>
                    </p:nvPicPr>
                    <p:blipFill>
                      <a:blip r:embed="rId6"/>
                      <a:stretch>
                        <a:fillRect/>
                      </a:stretch>
                    </p:blipFill>
                    <p:spPr>
                      <a:xfrm>
                        <a:off x="1711" y="1621"/>
                        <a:ext cx="1620" cy="1620"/>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606F973-05A7-4962-95FA-F817A1AA3932}"/>
              </a:ext>
            </a:extLst>
          </p:cNvPr>
          <p:cNvSpPr/>
          <p:nvPr>
            <p:custDataLst>
              <p:tags r:id="rId3"/>
            </p:custDataLst>
          </p:nvPr>
        </p:nvSpPr>
        <p:spPr>
          <a:xfrm>
            <a:off x="90" y="1"/>
            <a:ext cx="161974" cy="161974"/>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932962" fontAlgn="base">
              <a:spcBef>
                <a:spcPct val="0"/>
              </a:spcBef>
              <a:spcAft>
                <a:spcPct val="0"/>
              </a:spcAft>
            </a:pPr>
            <a:endParaRPr lang="en-US" sz="4800" b="1" err="1">
              <a:solidFill>
                <a:srgbClr val="000000"/>
              </a:solidFill>
              <a:latin typeface="Arial" panose="020B0604020202020204" pitchFamily="34" charset="0"/>
              <a:ea typeface="+mj-ea"/>
              <a:cs typeface="+mj-cs"/>
              <a:sym typeface="Arial" panose="020B0604020202020204" pitchFamily="34" charset="0"/>
            </a:endParaRPr>
          </a:p>
        </p:txBody>
      </p:sp>
      <p:sp>
        <p:nvSpPr>
          <p:cNvPr id="5" name="Title 4">
            <a:extLst>
              <a:ext uri="{FF2B5EF4-FFF2-40B4-BE49-F238E27FC236}">
                <a16:creationId xmlns:a16="http://schemas.microsoft.com/office/drawing/2014/main" id="{67F17114-4A56-47C2-8BC0-6E823B49241D}"/>
              </a:ext>
            </a:extLst>
          </p:cNvPr>
          <p:cNvSpPr>
            <a:spLocks noGrp="1"/>
          </p:cNvSpPr>
          <p:nvPr>
            <p:ph type="title"/>
          </p:nvPr>
        </p:nvSpPr>
        <p:spPr/>
        <p:txBody>
          <a:bodyPr/>
          <a:lstStyle/>
          <a:p>
            <a:pPr algn="ctr"/>
            <a:r>
              <a:rPr lang="en-US" sz="4800" b="1">
                <a:solidFill>
                  <a:srgbClr val="B0E2F2"/>
                </a:solidFill>
              </a:rPr>
              <a:t>What would it mean to embark on this work?</a:t>
            </a:r>
          </a:p>
        </p:txBody>
      </p:sp>
      <p:sp>
        <p:nvSpPr>
          <p:cNvPr id="2" name="Subtitle 1">
            <a:extLst>
              <a:ext uri="{FF2B5EF4-FFF2-40B4-BE49-F238E27FC236}">
                <a16:creationId xmlns:a16="http://schemas.microsoft.com/office/drawing/2014/main" id="{9B14D378-C3B3-C4B3-560C-8DFD9D6C4F04}"/>
              </a:ext>
            </a:extLst>
          </p:cNvPr>
          <p:cNvSpPr>
            <a:spLocks noGrp="1"/>
          </p:cNvSpPr>
          <p:nvPr>
            <p:ph type="body" idx="1"/>
          </p:nvPr>
        </p:nvSpPr>
        <p:spPr/>
        <p:txBody>
          <a:bodyPr/>
          <a:lstStyle/>
          <a:p>
            <a:r>
              <a:rPr lang="en-US" b="1"/>
              <a:t>How we imagine the work continuing</a:t>
            </a:r>
          </a:p>
        </p:txBody>
      </p:sp>
    </p:spTree>
    <p:extLst>
      <p:ext uri="{BB962C8B-B14F-4D97-AF65-F5344CB8AC3E}">
        <p14:creationId xmlns:p14="http://schemas.microsoft.com/office/powerpoint/2010/main" val="12132253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51C137-B837-EB4D-1FFF-9B2A32B04D38}"/>
              </a:ext>
            </a:extLst>
          </p:cNvPr>
          <p:cNvSpPr>
            <a:spLocks noGrp="1"/>
          </p:cNvSpPr>
          <p:nvPr>
            <p:ph idx="1"/>
          </p:nvPr>
        </p:nvSpPr>
        <p:spPr/>
        <p:txBody>
          <a:bodyPr>
            <a:normAutofit fontScale="92500" lnSpcReduction="20000"/>
          </a:bodyPr>
          <a:lstStyle/>
          <a:p>
            <a:r>
              <a:rPr lang="en-US" b="1">
                <a:latin typeface="Arial"/>
                <a:cs typeface="Arial"/>
              </a:rPr>
              <a:t>Step 1: </a:t>
            </a:r>
            <a:r>
              <a:rPr lang="en-US">
                <a:latin typeface="Arial"/>
                <a:cs typeface="Arial"/>
              </a:rPr>
              <a:t>Identify </a:t>
            </a:r>
            <a:r>
              <a:rPr lang="en-US" b="1">
                <a:latin typeface="Arial"/>
                <a:cs typeface="Arial"/>
              </a:rPr>
              <a:t>champions </a:t>
            </a:r>
            <a:r>
              <a:rPr lang="en-US">
                <a:latin typeface="Arial"/>
                <a:cs typeface="Arial"/>
              </a:rPr>
              <a:t>who build a leadership table and drive setting a goal locally</a:t>
            </a:r>
          </a:p>
          <a:p>
            <a:r>
              <a:rPr lang="en-US" b="1">
                <a:latin typeface="Arial"/>
                <a:cs typeface="Arial"/>
              </a:rPr>
              <a:t>Step 2: </a:t>
            </a:r>
            <a:r>
              <a:rPr lang="en-US">
                <a:latin typeface="Arial"/>
                <a:cs typeface="Arial"/>
              </a:rPr>
              <a:t>Work with the leadership table to review data, set goal, and build larger stakeholder engagement</a:t>
            </a:r>
          </a:p>
          <a:p>
            <a:pPr lvl="1"/>
            <a:r>
              <a:rPr lang="en-US">
                <a:latin typeface="Arial"/>
                <a:cs typeface="Arial"/>
              </a:rPr>
              <a:t>Use labor market data to create path to success</a:t>
            </a:r>
          </a:p>
          <a:p>
            <a:pPr lvl="1"/>
            <a:r>
              <a:rPr lang="en-US">
                <a:latin typeface="Arial"/>
                <a:cs typeface="Arial"/>
              </a:rPr>
              <a:t>Map existing community strategies and identify areas for growth</a:t>
            </a:r>
          </a:p>
          <a:p>
            <a:pPr lvl="1"/>
            <a:r>
              <a:rPr lang="en-US">
                <a:latin typeface="Arial"/>
                <a:cs typeface="Arial"/>
              </a:rPr>
              <a:t>Help articulate the need for new and scaled up strategies</a:t>
            </a:r>
          </a:p>
          <a:p>
            <a:pPr lvl="1"/>
            <a:r>
              <a:rPr lang="en-US">
                <a:latin typeface="Arial"/>
                <a:cs typeface="Arial"/>
              </a:rPr>
              <a:t>Public articulation of goal</a:t>
            </a:r>
          </a:p>
          <a:p>
            <a:r>
              <a:rPr lang="en-US" b="1">
                <a:latin typeface="Arial"/>
                <a:cs typeface="Arial"/>
              </a:rPr>
              <a:t>Step 3:</a:t>
            </a:r>
            <a:r>
              <a:rPr lang="en-US">
                <a:latin typeface="Arial"/>
                <a:cs typeface="Arial"/>
              </a:rPr>
              <a:t> Identify an owner – the entity(</a:t>
            </a:r>
            <a:r>
              <a:rPr lang="en-US" err="1">
                <a:latin typeface="Arial"/>
                <a:cs typeface="Arial"/>
              </a:rPr>
              <a:t>ies</a:t>
            </a:r>
            <a:r>
              <a:rPr lang="en-US">
                <a:latin typeface="Arial"/>
                <a:cs typeface="Arial"/>
              </a:rPr>
              <a:t>) that will keep the work moving forward—and infrastructure to continue momentum</a:t>
            </a:r>
            <a:endParaRPr lang="en-US"/>
          </a:p>
          <a:p>
            <a:pPr lvl="1"/>
            <a:r>
              <a:rPr lang="en-US">
                <a:latin typeface="Arial"/>
                <a:cs typeface="Arial"/>
              </a:rPr>
              <a:t>Continual partnership to grow best practices, align resources, leverage peer learning, and support policy development</a:t>
            </a:r>
          </a:p>
          <a:p>
            <a:pPr marL="0" indent="0">
              <a:buNone/>
            </a:pPr>
            <a:endParaRPr lang="en-US">
              <a:latin typeface="Arial"/>
              <a:cs typeface="Arial"/>
            </a:endParaRPr>
          </a:p>
        </p:txBody>
      </p:sp>
      <p:sp>
        <p:nvSpPr>
          <p:cNvPr id="3" name="Title 2">
            <a:extLst>
              <a:ext uri="{FF2B5EF4-FFF2-40B4-BE49-F238E27FC236}">
                <a16:creationId xmlns:a16="http://schemas.microsoft.com/office/drawing/2014/main" id="{59E71312-8529-B557-636C-0455BDE70820}"/>
              </a:ext>
            </a:extLst>
          </p:cNvPr>
          <p:cNvSpPr>
            <a:spLocks noGrp="1"/>
          </p:cNvSpPr>
          <p:nvPr>
            <p:ph type="title"/>
          </p:nvPr>
        </p:nvSpPr>
        <p:spPr/>
        <p:txBody>
          <a:bodyPr/>
          <a:lstStyle/>
          <a:p>
            <a:r>
              <a:rPr lang="en-US"/>
              <a:t>Our strategy</a:t>
            </a:r>
          </a:p>
        </p:txBody>
      </p:sp>
    </p:spTree>
    <p:extLst>
      <p:ext uri="{BB962C8B-B14F-4D97-AF65-F5344CB8AC3E}">
        <p14:creationId xmlns:p14="http://schemas.microsoft.com/office/powerpoint/2010/main" val="11253171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a:extLst>
              <a:ext uri="{FF2B5EF4-FFF2-40B4-BE49-F238E27FC236}">
                <a16:creationId xmlns:a16="http://schemas.microsoft.com/office/drawing/2014/main" id="{48FD81CD-6493-4C72-9C46-BC918A9F5B10}"/>
              </a:ext>
            </a:extLst>
          </p:cNvPr>
          <p:cNvGraphicFramePr>
            <a:graphicFrameLocks noChangeAspect="1"/>
          </p:cNvGraphicFramePr>
          <p:nvPr>
            <p:custDataLst>
              <p:tags r:id="rId2"/>
            </p:custDataLst>
            <p:extLst>
              <p:ext uri="{D42A27DB-BD31-4B8C-83A1-F6EECF244321}">
                <p14:modId xmlns:p14="http://schemas.microsoft.com/office/powerpoint/2010/main" val="2461168279"/>
              </p:ext>
            </p:extLst>
          </p:nvPr>
        </p:nvGraphicFramePr>
        <p:xfrm>
          <a:off x="1711" y="1621"/>
          <a:ext cx="1620" cy="1620"/>
        </p:xfrm>
        <a:graphic>
          <a:graphicData uri="http://schemas.openxmlformats.org/presentationml/2006/ole">
            <mc:AlternateContent xmlns:mc="http://schemas.openxmlformats.org/markup-compatibility/2006">
              <mc:Choice xmlns:v="urn:schemas-microsoft-com:vml" Requires="v">
                <p:oleObj spid="_x0000_s140289" name="think-cell Slide" r:id="rId6" imgW="360" imgH="360" progId="TCLayout.ActiveDocument.1">
                  <p:embed/>
                </p:oleObj>
              </mc:Choice>
              <mc:Fallback>
                <p:oleObj name="think-cell Slide" r:id="rId6" imgW="360" imgH="360" progId="TCLayout.ActiveDocument.1">
                  <p:embed/>
                  <p:pic>
                    <p:nvPicPr>
                      <p:cNvPr id="20" name="Object 19" hidden="1">
                        <a:extLst>
                          <a:ext uri="{FF2B5EF4-FFF2-40B4-BE49-F238E27FC236}">
                            <a16:creationId xmlns:a16="http://schemas.microsoft.com/office/drawing/2014/main" id="{48FD81CD-6493-4C72-9C46-BC918A9F5B10}"/>
                          </a:ext>
                        </a:extLst>
                      </p:cNvPr>
                      <p:cNvPicPr/>
                      <p:nvPr/>
                    </p:nvPicPr>
                    <p:blipFill>
                      <a:blip r:embed="rId7"/>
                      <a:stretch>
                        <a:fillRect/>
                      </a:stretch>
                    </p:blipFill>
                    <p:spPr>
                      <a:xfrm>
                        <a:off x="1711" y="1621"/>
                        <a:ext cx="1620" cy="1620"/>
                      </a:xfrm>
                      <a:prstGeom prst="rect">
                        <a:avLst/>
                      </a:prstGeom>
                    </p:spPr>
                  </p:pic>
                </p:oleObj>
              </mc:Fallback>
            </mc:AlternateContent>
          </a:graphicData>
        </a:graphic>
      </p:graphicFrame>
      <p:sp>
        <p:nvSpPr>
          <p:cNvPr id="18" name="Rectangle 17" hidden="1">
            <a:extLst>
              <a:ext uri="{FF2B5EF4-FFF2-40B4-BE49-F238E27FC236}">
                <a16:creationId xmlns:a16="http://schemas.microsoft.com/office/drawing/2014/main" id="{ADBB1EED-9CB2-4477-811F-8A31539CFAF2}"/>
              </a:ext>
            </a:extLst>
          </p:cNvPr>
          <p:cNvSpPr/>
          <p:nvPr>
            <p:custDataLst>
              <p:tags r:id="rId3"/>
            </p:custDataLst>
          </p:nvPr>
        </p:nvSpPr>
        <p:spPr>
          <a:xfrm>
            <a:off x="90" y="1"/>
            <a:ext cx="161974" cy="161974"/>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2041" i="1" err="1">
              <a:solidFill>
                <a:schemeClr val="tx1"/>
              </a:solidFill>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CA2C5EDF-DB24-4892-AD35-E94500CDDE8C}"/>
              </a:ext>
            </a:extLst>
          </p:cNvPr>
          <p:cNvSpPr>
            <a:spLocks noGrp="1"/>
          </p:cNvSpPr>
          <p:nvPr>
            <p:ph type="title"/>
          </p:nvPr>
        </p:nvSpPr>
        <p:spPr>
          <a:xfrm>
            <a:off x="1722782" y="-24514"/>
            <a:ext cx="9173818" cy="1325563"/>
          </a:xfrm>
        </p:spPr>
        <p:txBody>
          <a:bodyPr/>
          <a:lstStyle/>
          <a:p>
            <a:pPr>
              <a:tabLst>
                <a:tab pos="274638" algn="l"/>
              </a:tabLst>
            </a:pPr>
            <a:r>
              <a:rPr lang="en-US" sz="2800" b="1"/>
              <a:t>The UP can set a goal to improve economic competitiveness </a:t>
            </a:r>
            <a:r>
              <a:rPr lang="en-US" sz="2800"/>
              <a:t>and grow family prosperity</a:t>
            </a:r>
            <a:endParaRPr lang="en-US" sz="2800" b="0"/>
          </a:p>
        </p:txBody>
      </p:sp>
      <p:grpSp>
        <p:nvGrpSpPr>
          <p:cNvPr id="3" name="Group 2">
            <a:extLst>
              <a:ext uri="{FF2B5EF4-FFF2-40B4-BE49-F238E27FC236}">
                <a16:creationId xmlns:a16="http://schemas.microsoft.com/office/drawing/2014/main" id="{63FF8788-D9A0-41A7-B41C-2643FF29D3F8}"/>
              </a:ext>
            </a:extLst>
          </p:cNvPr>
          <p:cNvGrpSpPr/>
          <p:nvPr/>
        </p:nvGrpSpPr>
        <p:grpSpPr>
          <a:xfrm>
            <a:off x="7677041" y="1661325"/>
            <a:ext cx="3771908" cy="4891628"/>
            <a:chOff x="6289547" y="983186"/>
            <a:chExt cx="5597838" cy="4891628"/>
          </a:xfrm>
        </p:grpSpPr>
        <p:sp>
          <p:nvSpPr>
            <p:cNvPr id="30" name="TextBox 29">
              <a:extLst>
                <a:ext uri="{FF2B5EF4-FFF2-40B4-BE49-F238E27FC236}">
                  <a16:creationId xmlns:a16="http://schemas.microsoft.com/office/drawing/2014/main" id="{06AA4D7E-3121-4E67-B6BC-0EEE453D0619}"/>
                </a:ext>
              </a:extLst>
            </p:cNvPr>
            <p:cNvSpPr txBox="1">
              <a:spLocks/>
            </p:cNvSpPr>
            <p:nvPr/>
          </p:nvSpPr>
          <p:spPr>
            <a:xfrm>
              <a:off x="6289547" y="983186"/>
              <a:ext cx="5597838" cy="914400"/>
            </a:xfrm>
            <a:prstGeom prst="rect">
              <a:avLst/>
            </a:prstGeom>
            <a:solidFill>
              <a:srgbClr val="C95001"/>
            </a:solidFill>
            <a:ln w="9525">
              <a:noFill/>
            </a:ln>
          </p:spPr>
          <p:txBody>
            <a:bodyPr vert="horz" wrap="square" lIns="72007" tIns="72007" rIns="72007" bIns="72007" rtlCol="0" anchor="ctr" anchorCtr="0">
              <a:noAutofit/>
            </a:bodyPr>
            <a:lstStyle>
              <a:lvl1pPr marL="0" lvl="0" indent="0" defTabSz="895350" eaLnBrk="1" latinLnBrk="0" hangingPunct="1">
                <a:buClr>
                  <a:schemeClr val="tx2"/>
                </a:buClr>
                <a:buSzPct val="100000"/>
                <a:defRPr lang="en-US" baseline="0" dirty="0">
                  <a:latin typeface="+mn-lt"/>
                </a:defRPr>
              </a:lvl1pPr>
              <a:lvl2pPr marL="194400" lvl="1" indent="-190800" defTabSz="895350" eaLnBrk="1" latinLnBrk="0" hangingPunct="1">
                <a:buClr>
                  <a:schemeClr val="tx2"/>
                </a:buClr>
                <a:buSzPct val="125000"/>
                <a:buFont typeface="Arial" charset="0"/>
                <a:buChar char="▪"/>
                <a:defRPr lang="en-US" baseline="0" dirty="0">
                  <a:latin typeface="+mn-lt"/>
                </a:defRPr>
              </a:lvl2pPr>
              <a:lvl3pPr marL="446400" lvl="2" indent="-248400" defTabSz="895350" eaLnBrk="1" latinLnBrk="0" hangingPunct="1">
                <a:buClr>
                  <a:schemeClr val="tx2"/>
                </a:buClr>
                <a:buSzPct val="120000"/>
                <a:buFont typeface="Arial" charset="0"/>
                <a:buChar char="–"/>
                <a:defRPr lang="en-US" baseline="0" dirty="0">
                  <a:latin typeface="+mn-lt"/>
                </a:defRPr>
              </a:lvl3pPr>
              <a:lvl4pPr marL="615600" lvl="3" indent="-154800" defTabSz="895350" eaLnBrk="1" latinLnBrk="0" hangingPunct="1">
                <a:buClr>
                  <a:schemeClr val="tx2"/>
                </a:buClr>
                <a:buSzPct val="120000"/>
                <a:buFont typeface="Arial" charset="0"/>
                <a:buChar char="▫"/>
                <a:defRPr lang="en-US" baseline="0" dirty="0">
                  <a:latin typeface="+mn-lt"/>
                </a:defRPr>
              </a:lvl4pPr>
              <a:lvl5pPr marL="748800" lvl="4" indent="-129600" defTabSz="895350" eaLnBrk="1" latinLnBrk="0" hangingPunct="1">
                <a:buClr>
                  <a:schemeClr val="tx2"/>
                </a:buClr>
                <a:buSzPct val="89000"/>
                <a:buFont typeface="Arial" charset="0"/>
                <a:buChar char="-"/>
                <a:defRPr lang="en-US" baseline="0" dirty="0">
                  <a:latin typeface="+mn-lt"/>
                </a:defRPr>
              </a:lvl5pPr>
              <a:lvl6pPr marL="999794" indent="-173575" defTabSz="1193860" fontAlgn="base">
                <a:spcBef>
                  <a:spcPct val="0"/>
                </a:spcBef>
                <a:spcAft>
                  <a:spcPct val="0"/>
                </a:spcAft>
                <a:buClr>
                  <a:schemeClr val="tx2"/>
                </a:buClr>
                <a:buSzPct val="89000"/>
                <a:buFont typeface="Arial" charset="0"/>
                <a:buChar char="-"/>
                <a:defRPr sz="2133" baseline="0">
                  <a:latin typeface="+mn-lt"/>
                </a:defRPr>
              </a:lvl6pPr>
              <a:lvl7pPr marL="999794" indent="-173575" defTabSz="1193860" fontAlgn="base">
                <a:spcBef>
                  <a:spcPct val="0"/>
                </a:spcBef>
                <a:spcAft>
                  <a:spcPct val="0"/>
                </a:spcAft>
                <a:buClr>
                  <a:schemeClr val="tx2"/>
                </a:buClr>
                <a:buSzPct val="89000"/>
                <a:buFont typeface="Arial" charset="0"/>
                <a:buChar char="-"/>
                <a:defRPr sz="2133" baseline="0">
                  <a:latin typeface="+mn-lt"/>
                </a:defRPr>
              </a:lvl7pPr>
              <a:lvl8pPr marL="999794" indent="-173575" defTabSz="1193860" fontAlgn="base">
                <a:spcBef>
                  <a:spcPct val="0"/>
                </a:spcBef>
                <a:spcAft>
                  <a:spcPct val="0"/>
                </a:spcAft>
                <a:buClr>
                  <a:schemeClr val="tx2"/>
                </a:buClr>
                <a:buSzPct val="89000"/>
                <a:buFont typeface="Arial" charset="0"/>
                <a:buChar char="-"/>
                <a:defRPr sz="2133" baseline="0">
                  <a:latin typeface="+mn-lt"/>
                </a:defRPr>
              </a:lvl8pPr>
              <a:lvl9pPr marL="999794" indent="-173575" defTabSz="1193860" fontAlgn="base">
                <a:spcBef>
                  <a:spcPct val="0"/>
                </a:spcBef>
                <a:spcAft>
                  <a:spcPct val="0"/>
                </a:spcAft>
                <a:buClr>
                  <a:schemeClr val="tx2"/>
                </a:buClr>
                <a:buSzPct val="89000"/>
                <a:buFont typeface="Arial" charset="0"/>
                <a:buChar char="-"/>
                <a:defRPr sz="2133" baseline="0">
                  <a:latin typeface="+mn-lt"/>
                </a:defRPr>
              </a:lvl9pPr>
            </a:lstStyle>
            <a:p>
              <a:pPr algn="ctr">
                <a:buClr>
                  <a:schemeClr val="bg1"/>
                </a:buClr>
              </a:pPr>
              <a:r>
                <a:rPr lang="en-US" sz="3200" b="1">
                  <a:solidFill>
                    <a:schemeClr val="bg1"/>
                  </a:solidFill>
                </a:rPr>
                <a:t>54% goal</a:t>
              </a:r>
              <a:endParaRPr lang="en-US" sz="3200">
                <a:solidFill>
                  <a:schemeClr val="bg1"/>
                </a:solidFill>
              </a:endParaRPr>
            </a:p>
          </p:txBody>
        </p:sp>
        <p:sp>
          <p:nvSpPr>
            <p:cNvPr id="35" name="Rectangle 34">
              <a:extLst>
                <a:ext uri="{FF2B5EF4-FFF2-40B4-BE49-F238E27FC236}">
                  <a16:creationId xmlns:a16="http://schemas.microsoft.com/office/drawing/2014/main" id="{CBBE4EAD-EAF4-4B89-B340-E98A82B4EB1F}"/>
                </a:ext>
              </a:extLst>
            </p:cNvPr>
            <p:cNvSpPr/>
            <p:nvPr/>
          </p:nvSpPr>
          <p:spPr>
            <a:xfrm>
              <a:off x="6291257" y="2027036"/>
              <a:ext cx="5596128" cy="3847778"/>
            </a:xfrm>
            <a:prstGeom prst="rect">
              <a:avLst/>
            </a:prstGeom>
          </p:spPr>
          <p:txBody>
            <a:bodyPr wrap="square" lIns="91440" tIns="45720" rIns="91440" bIns="45720" anchor="t">
              <a:noAutofit/>
            </a:bodyPr>
            <a:lstStyle/>
            <a:p>
              <a:pPr>
                <a:spcAft>
                  <a:spcPts val="1200"/>
                </a:spcAft>
              </a:pPr>
              <a:r>
                <a:rPr lang="en-US" sz="2000" i="1">
                  <a:solidFill>
                    <a:schemeClr val="bg1">
                      <a:lumMod val="50000"/>
                    </a:schemeClr>
                  </a:solidFill>
                </a:rPr>
                <a:t>The UP must implement local credential strategies; double down on non-traditional age success outcomes</a:t>
              </a:r>
            </a:p>
            <a:p>
              <a:pPr>
                <a:spcAft>
                  <a:spcPts val="1200"/>
                </a:spcAft>
              </a:pPr>
              <a:br>
                <a:rPr lang="en-US" sz="3200" b="1"/>
              </a:br>
              <a:r>
                <a:rPr lang="en-US" sz="2400" b="1">
                  <a:solidFill>
                    <a:srgbClr val="C95001"/>
                  </a:solidFill>
                </a:rPr>
                <a:t>~9,000 net incremental degrees / credentials</a:t>
              </a:r>
              <a:r>
                <a:rPr lang="en-US" sz="2400" i="1">
                  <a:solidFill>
                    <a:srgbClr val="C95001"/>
                  </a:solidFill>
                </a:rPr>
                <a:t> </a:t>
              </a:r>
              <a:r>
                <a:rPr lang="en-US" sz="2400" i="1">
                  <a:solidFill>
                    <a:schemeClr val="bg1">
                      <a:lumMod val="50000"/>
                    </a:schemeClr>
                  </a:solidFill>
                </a:rPr>
                <a:t>relative to current attainment trend</a:t>
              </a:r>
              <a:endParaRPr lang="en-US" sz="2400" b="1">
                <a:solidFill>
                  <a:schemeClr val="bg1">
                    <a:lumMod val="50000"/>
                  </a:schemeClr>
                </a:solidFill>
              </a:endParaRPr>
            </a:p>
          </p:txBody>
        </p:sp>
      </p:grpSp>
      <p:grpSp>
        <p:nvGrpSpPr>
          <p:cNvPr id="13" name="Group 12">
            <a:extLst>
              <a:ext uri="{FF2B5EF4-FFF2-40B4-BE49-F238E27FC236}">
                <a16:creationId xmlns:a16="http://schemas.microsoft.com/office/drawing/2014/main" id="{6282EDC7-6506-498B-AAB4-77069CDE5EF2}"/>
              </a:ext>
            </a:extLst>
          </p:cNvPr>
          <p:cNvGrpSpPr/>
          <p:nvPr/>
        </p:nvGrpSpPr>
        <p:grpSpPr>
          <a:xfrm>
            <a:off x="2135611" y="1661325"/>
            <a:ext cx="3771908" cy="4891628"/>
            <a:chOff x="162074" y="983186"/>
            <a:chExt cx="5597838" cy="4891628"/>
          </a:xfrm>
        </p:grpSpPr>
        <p:sp>
          <p:nvSpPr>
            <p:cNvPr id="14" name="TextBox 13">
              <a:extLst>
                <a:ext uri="{FF2B5EF4-FFF2-40B4-BE49-F238E27FC236}">
                  <a16:creationId xmlns:a16="http://schemas.microsoft.com/office/drawing/2014/main" id="{561E1FE1-07A7-455B-A5A4-645DBEF3E1C1}"/>
                </a:ext>
              </a:extLst>
            </p:cNvPr>
            <p:cNvSpPr txBox="1">
              <a:spLocks/>
            </p:cNvSpPr>
            <p:nvPr/>
          </p:nvSpPr>
          <p:spPr>
            <a:xfrm>
              <a:off x="162074" y="983186"/>
              <a:ext cx="5597838" cy="914400"/>
            </a:xfrm>
            <a:prstGeom prst="rect">
              <a:avLst/>
            </a:prstGeom>
            <a:solidFill>
              <a:srgbClr val="78B4DC"/>
            </a:solidFill>
            <a:ln w="9525">
              <a:noFill/>
            </a:ln>
          </p:spPr>
          <p:txBody>
            <a:bodyPr vert="horz" wrap="square" lIns="72007" tIns="72007" rIns="72007" bIns="72007" rtlCol="0" anchor="ctr" anchorCtr="0">
              <a:noAutofit/>
            </a:bodyPr>
            <a:lstStyle>
              <a:lvl1pPr marL="0" lvl="0" indent="0" defTabSz="895350" eaLnBrk="1" latinLnBrk="0" hangingPunct="1">
                <a:buClr>
                  <a:schemeClr val="tx2"/>
                </a:buClr>
                <a:buSzPct val="100000"/>
                <a:defRPr lang="en-US" baseline="0" dirty="0">
                  <a:latin typeface="+mn-lt"/>
                </a:defRPr>
              </a:lvl1pPr>
              <a:lvl2pPr marL="194400" lvl="1" indent="-190800" defTabSz="895350" eaLnBrk="1" latinLnBrk="0" hangingPunct="1">
                <a:buClr>
                  <a:schemeClr val="tx2"/>
                </a:buClr>
                <a:buSzPct val="125000"/>
                <a:buFont typeface="Arial" charset="0"/>
                <a:buChar char="▪"/>
                <a:defRPr lang="en-US" baseline="0" dirty="0">
                  <a:latin typeface="+mn-lt"/>
                </a:defRPr>
              </a:lvl2pPr>
              <a:lvl3pPr marL="446400" lvl="2" indent="-248400" defTabSz="895350" eaLnBrk="1" latinLnBrk="0" hangingPunct="1">
                <a:buClr>
                  <a:schemeClr val="tx2"/>
                </a:buClr>
                <a:buSzPct val="120000"/>
                <a:buFont typeface="Arial" charset="0"/>
                <a:buChar char="–"/>
                <a:defRPr lang="en-US" baseline="0" dirty="0">
                  <a:latin typeface="+mn-lt"/>
                </a:defRPr>
              </a:lvl3pPr>
              <a:lvl4pPr marL="615600" lvl="3" indent="-154800" defTabSz="895350" eaLnBrk="1" latinLnBrk="0" hangingPunct="1">
                <a:buClr>
                  <a:schemeClr val="tx2"/>
                </a:buClr>
                <a:buSzPct val="120000"/>
                <a:buFont typeface="Arial" charset="0"/>
                <a:buChar char="▫"/>
                <a:defRPr lang="en-US" baseline="0" dirty="0">
                  <a:latin typeface="+mn-lt"/>
                </a:defRPr>
              </a:lvl4pPr>
              <a:lvl5pPr marL="748800" lvl="4" indent="-129600" defTabSz="895350" eaLnBrk="1" latinLnBrk="0" hangingPunct="1">
                <a:buClr>
                  <a:schemeClr val="tx2"/>
                </a:buClr>
                <a:buSzPct val="89000"/>
                <a:buFont typeface="Arial" charset="0"/>
                <a:buChar char="-"/>
                <a:defRPr lang="en-US" baseline="0" dirty="0">
                  <a:latin typeface="+mn-lt"/>
                </a:defRPr>
              </a:lvl5pPr>
              <a:lvl6pPr marL="999794" indent="-173575" defTabSz="1193860" fontAlgn="base">
                <a:spcBef>
                  <a:spcPct val="0"/>
                </a:spcBef>
                <a:spcAft>
                  <a:spcPct val="0"/>
                </a:spcAft>
                <a:buClr>
                  <a:schemeClr val="tx2"/>
                </a:buClr>
                <a:buSzPct val="89000"/>
                <a:buFont typeface="Arial" charset="0"/>
                <a:buChar char="-"/>
                <a:defRPr sz="2133" baseline="0">
                  <a:latin typeface="+mn-lt"/>
                </a:defRPr>
              </a:lvl6pPr>
              <a:lvl7pPr marL="999794" indent="-173575" defTabSz="1193860" fontAlgn="base">
                <a:spcBef>
                  <a:spcPct val="0"/>
                </a:spcBef>
                <a:spcAft>
                  <a:spcPct val="0"/>
                </a:spcAft>
                <a:buClr>
                  <a:schemeClr val="tx2"/>
                </a:buClr>
                <a:buSzPct val="89000"/>
                <a:buFont typeface="Arial" charset="0"/>
                <a:buChar char="-"/>
                <a:defRPr sz="2133" baseline="0">
                  <a:latin typeface="+mn-lt"/>
                </a:defRPr>
              </a:lvl7pPr>
              <a:lvl8pPr marL="999794" indent="-173575" defTabSz="1193860" fontAlgn="base">
                <a:spcBef>
                  <a:spcPct val="0"/>
                </a:spcBef>
                <a:spcAft>
                  <a:spcPct val="0"/>
                </a:spcAft>
                <a:buClr>
                  <a:schemeClr val="tx2"/>
                </a:buClr>
                <a:buSzPct val="89000"/>
                <a:buFont typeface="Arial" charset="0"/>
                <a:buChar char="-"/>
                <a:defRPr sz="2133" baseline="0">
                  <a:latin typeface="+mn-lt"/>
                </a:defRPr>
              </a:lvl8pPr>
              <a:lvl9pPr marL="999794" indent="-173575" defTabSz="1193860" fontAlgn="base">
                <a:spcBef>
                  <a:spcPct val="0"/>
                </a:spcBef>
                <a:spcAft>
                  <a:spcPct val="0"/>
                </a:spcAft>
                <a:buClr>
                  <a:schemeClr val="tx2"/>
                </a:buClr>
                <a:buSzPct val="89000"/>
                <a:buFont typeface="Arial" charset="0"/>
                <a:buChar char="-"/>
                <a:defRPr sz="2133" baseline="0">
                  <a:latin typeface="+mn-lt"/>
                </a:defRPr>
              </a:lvl9pPr>
            </a:lstStyle>
            <a:p>
              <a:pPr algn="ctr">
                <a:buClr>
                  <a:schemeClr val="bg1"/>
                </a:buClr>
              </a:pPr>
              <a:r>
                <a:rPr lang="en-US" sz="3200" b="1">
                  <a:solidFill>
                    <a:schemeClr val="bg1"/>
                  </a:solidFill>
                </a:rPr>
                <a:t>47% goal</a:t>
              </a:r>
              <a:endParaRPr lang="en-US" sz="3200">
                <a:solidFill>
                  <a:schemeClr val="bg1"/>
                </a:solidFill>
              </a:endParaRPr>
            </a:p>
          </p:txBody>
        </p:sp>
        <p:sp>
          <p:nvSpPr>
            <p:cNvPr id="15" name="Rectangle 14">
              <a:extLst>
                <a:ext uri="{FF2B5EF4-FFF2-40B4-BE49-F238E27FC236}">
                  <a16:creationId xmlns:a16="http://schemas.microsoft.com/office/drawing/2014/main" id="{75E69760-CCA8-4BF3-BD7C-BC7D4DC1A992}"/>
                </a:ext>
              </a:extLst>
            </p:cNvPr>
            <p:cNvSpPr/>
            <p:nvPr/>
          </p:nvSpPr>
          <p:spPr>
            <a:xfrm>
              <a:off x="162074" y="2027036"/>
              <a:ext cx="5596128" cy="3847778"/>
            </a:xfrm>
            <a:prstGeom prst="rect">
              <a:avLst/>
            </a:prstGeom>
          </p:spPr>
          <p:txBody>
            <a:bodyPr wrap="square">
              <a:noAutofit/>
            </a:bodyPr>
            <a:lstStyle/>
            <a:p>
              <a:pPr>
                <a:spcAft>
                  <a:spcPts val="1200"/>
                </a:spcAft>
              </a:pPr>
              <a:r>
                <a:rPr lang="en-US" sz="2000" i="1">
                  <a:solidFill>
                    <a:schemeClr val="bg1">
                      <a:lumMod val="50000"/>
                    </a:schemeClr>
                  </a:solidFill>
                </a:rPr>
                <a:t>If every UP county stays on current attainment trend (based on last 10 years of growth)</a:t>
              </a:r>
              <a:br>
                <a:rPr lang="en-US" sz="2000" i="1">
                  <a:solidFill>
                    <a:schemeClr val="bg1">
                      <a:lumMod val="50000"/>
                    </a:schemeClr>
                  </a:solidFill>
                </a:rPr>
              </a:br>
              <a:endParaRPr lang="en-US" sz="2000" i="1">
                <a:solidFill>
                  <a:schemeClr val="bg1">
                    <a:lumMod val="50000"/>
                  </a:schemeClr>
                </a:solidFill>
              </a:endParaRPr>
            </a:p>
            <a:p>
              <a:pPr>
                <a:spcAft>
                  <a:spcPts val="1200"/>
                </a:spcAft>
              </a:pPr>
              <a:br>
                <a:rPr lang="en-US" sz="3200" b="1">
                  <a:solidFill>
                    <a:srgbClr val="222222"/>
                  </a:solidFill>
                </a:rPr>
              </a:br>
              <a:r>
                <a:rPr lang="en-US" sz="2400" b="1">
                  <a:solidFill>
                    <a:srgbClr val="7F7F7F"/>
                  </a:solidFill>
                </a:rPr>
                <a:t>No net incremental degrees / credentials </a:t>
              </a:r>
              <a:br>
                <a:rPr lang="en-US" sz="2400" b="1">
                  <a:solidFill>
                    <a:srgbClr val="7F7F7F"/>
                  </a:solidFill>
                </a:rPr>
              </a:br>
              <a:r>
                <a:rPr lang="en-US" sz="2400" i="1">
                  <a:solidFill>
                    <a:schemeClr val="bg1">
                      <a:lumMod val="50000"/>
                    </a:schemeClr>
                  </a:solidFill>
                </a:rPr>
                <a:t>relative to current attainment trends</a:t>
              </a:r>
            </a:p>
          </p:txBody>
        </p:sp>
      </p:grpSp>
    </p:spTree>
    <p:extLst>
      <p:ext uri="{BB962C8B-B14F-4D97-AF65-F5344CB8AC3E}">
        <p14:creationId xmlns:p14="http://schemas.microsoft.com/office/powerpoint/2010/main" val="17332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1E1360-BB70-7012-0CF4-2C32CAECF139}"/>
              </a:ext>
            </a:extLst>
          </p:cNvPr>
          <p:cNvSpPr>
            <a:spLocks noGrp="1"/>
          </p:cNvSpPr>
          <p:nvPr>
            <p:ph type="title"/>
          </p:nvPr>
        </p:nvSpPr>
        <p:spPr/>
        <p:txBody>
          <a:bodyPr/>
          <a:lstStyle/>
          <a:p>
            <a:r>
              <a:rPr lang="en-US" sz="2400"/>
              <a:t>Traditional age students </a:t>
            </a:r>
            <a:br>
              <a:rPr lang="en-US" sz="2400"/>
            </a:br>
            <a:r>
              <a:rPr lang="en-US" sz="2400"/>
              <a:t>Baseline data</a:t>
            </a:r>
          </a:p>
        </p:txBody>
      </p:sp>
      <p:grpSp>
        <p:nvGrpSpPr>
          <p:cNvPr id="43" name="Group 42">
            <a:extLst>
              <a:ext uri="{FF2B5EF4-FFF2-40B4-BE49-F238E27FC236}">
                <a16:creationId xmlns:a16="http://schemas.microsoft.com/office/drawing/2014/main" id="{76838492-CE84-8B9F-3B1E-77A47E1CE9CB}"/>
              </a:ext>
            </a:extLst>
          </p:cNvPr>
          <p:cNvGrpSpPr/>
          <p:nvPr/>
        </p:nvGrpSpPr>
        <p:grpSpPr>
          <a:xfrm>
            <a:off x="261257" y="2041666"/>
            <a:ext cx="11698514" cy="4308345"/>
            <a:chOff x="620233" y="2258235"/>
            <a:chExt cx="7272483" cy="4308345"/>
          </a:xfrm>
        </p:grpSpPr>
        <p:grpSp>
          <p:nvGrpSpPr>
            <p:cNvPr id="7" name="Group 6">
              <a:extLst>
                <a:ext uri="{FF2B5EF4-FFF2-40B4-BE49-F238E27FC236}">
                  <a16:creationId xmlns:a16="http://schemas.microsoft.com/office/drawing/2014/main" id="{BD39D180-35FA-D124-B8AC-F995E1E68217}"/>
                </a:ext>
              </a:extLst>
            </p:cNvPr>
            <p:cNvGrpSpPr/>
            <p:nvPr/>
          </p:nvGrpSpPr>
          <p:grpSpPr>
            <a:xfrm>
              <a:off x="629167" y="2258235"/>
              <a:ext cx="2029812" cy="1002323"/>
              <a:chOff x="2" y="1539394"/>
              <a:chExt cx="1717477" cy="681171"/>
            </a:xfrm>
          </p:grpSpPr>
          <p:sp>
            <p:nvSpPr>
              <p:cNvPr id="8" name="Rectangle 7">
                <a:extLst>
                  <a:ext uri="{FF2B5EF4-FFF2-40B4-BE49-F238E27FC236}">
                    <a16:creationId xmlns:a16="http://schemas.microsoft.com/office/drawing/2014/main" id="{70F215BC-4F96-DEEE-7280-A3D060645A8B}"/>
                  </a:ext>
                </a:extLst>
              </p:cNvPr>
              <p:cNvSpPr/>
              <p:nvPr/>
            </p:nvSpPr>
            <p:spPr>
              <a:xfrm>
                <a:off x="2" y="1539394"/>
                <a:ext cx="1717477" cy="681171"/>
              </a:xfrm>
              <a:prstGeom prst="rect">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9" name="TextBox 8">
                <a:extLst>
                  <a:ext uri="{FF2B5EF4-FFF2-40B4-BE49-F238E27FC236}">
                    <a16:creationId xmlns:a16="http://schemas.microsoft.com/office/drawing/2014/main" id="{3AA31E14-02A4-0B38-A295-3C75D7C73592}"/>
                  </a:ext>
                </a:extLst>
              </p:cNvPr>
              <p:cNvSpPr txBox="1"/>
              <p:nvPr/>
            </p:nvSpPr>
            <p:spPr>
              <a:xfrm>
                <a:off x="2" y="1539394"/>
                <a:ext cx="1717477" cy="6811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algn="ctr"/>
                <a:r>
                  <a:rPr lang="en-US" b="1">
                    <a:solidFill>
                      <a:srgbClr val="1C3E51"/>
                    </a:solidFill>
                    <a:latin typeface="Arial" panose="020B0604020202020204" pitchFamily="34" charset="0"/>
                    <a:cs typeface="Arial" panose="020B0604020202020204" pitchFamily="34" charset="0"/>
                  </a:rPr>
                  <a:t>college enrollment rate within 6 months</a:t>
                </a:r>
              </a:p>
            </p:txBody>
          </p:sp>
        </p:grpSp>
        <p:grpSp>
          <p:nvGrpSpPr>
            <p:cNvPr id="10" name="Group 9">
              <a:extLst>
                <a:ext uri="{FF2B5EF4-FFF2-40B4-BE49-F238E27FC236}">
                  <a16:creationId xmlns:a16="http://schemas.microsoft.com/office/drawing/2014/main" id="{3C8415F4-438E-072B-87A3-E4B0C51A982B}"/>
                </a:ext>
              </a:extLst>
            </p:cNvPr>
            <p:cNvGrpSpPr/>
            <p:nvPr/>
          </p:nvGrpSpPr>
          <p:grpSpPr>
            <a:xfrm>
              <a:off x="620233" y="3260557"/>
              <a:ext cx="2038746" cy="579998"/>
              <a:chOff x="-7557" y="2230336"/>
              <a:chExt cx="1725036" cy="630661"/>
            </a:xfrm>
          </p:grpSpPr>
          <p:sp>
            <p:nvSpPr>
              <p:cNvPr id="11" name="Rectangle 10">
                <a:extLst>
                  <a:ext uri="{FF2B5EF4-FFF2-40B4-BE49-F238E27FC236}">
                    <a16:creationId xmlns:a16="http://schemas.microsoft.com/office/drawing/2014/main" id="{36034D6B-7C42-3E8B-FEC7-2D739DC77F02}"/>
                  </a:ext>
                </a:extLst>
              </p:cNvPr>
              <p:cNvSpPr/>
              <p:nvPr/>
            </p:nvSpPr>
            <p:spPr>
              <a:xfrm>
                <a:off x="2" y="2230336"/>
                <a:ext cx="1717477" cy="614879"/>
              </a:xfrm>
              <a:prstGeom prst="rect">
                <a:avLst/>
              </a:pr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12" name="TextBox 11">
                <a:extLst>
                  <a:ext uri="{FF2B5EF4-FFF2-40B4-BE49-F238E27FC236}">
                    <a16:creationId xmlns:a16="http://schemas.microsoft.com/office/drawing/2014/main" id="{517F41E8-03F2-827E-D3A3-11A2E514F6A3}"/>
                  </a:ext>
                </a:extLst>
              </p:cNvPr>
              <p:cNvSpPr txBox="1"/>
              <p:nvPr/>
            </p:nvSpPr>
            <p:spPr>
              <a:xfrm>
                <a:off x="-7557" y="2246118"/>
                <a:ext cx="1717477" cy="61487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4676" tIns="74676" rIns="99568" bIns="112014" numCol="1" spcCol="1270" anchor="ctr" anchorCtr="0">
                <a:noAutofit/>
              </a:bodyPr>
              <a:lstStyle/>
              <a:p>
                <a:pPr marL="114300" lvl="1" indent="-114300" algn="ctr" defTabSz="622300">
                  <a:lnSpc>
                    <a:spcPct val="90000"/>
                  </a:lnSpc>
                  <a:spcBef>
                    <a:spcPct val="0"/>
                  </a:spcBef>
                  <a:spcAft>
                    <a:spcPct val="15000"/>
                  </a:spcAft>
                  <a:buFontTx/>
                  <a:buNone/>
                </a:pPr>
                <a:r>
                  <a:rPr lang="en-US" b="1" kern="1200">
                    <a:solidFill>
                      <a:srgbClr val="00425C"/>
                    </a:solidFill>
                    <a:latin typeface="Arial" panose="020B0604020202020204" pitchFamily="34" charset="0"/>
                    <a:cs typeface="Arial" panose="020B0604020202020204" pitchFamily="34" charset="0"/>
                  </a:rPr>
                  <a:t>53%</a:t>
                </a:r>
              </a:p>
            </p:txBody>
          </p:sp>
        </p:grpSp>
        <p:grpSp>
          <p:nvGrpSpPr>
            <p:cNvPr id="13" name="Group 12">
              <a:extLst>
                <a:ext uri="{FF2B5EF4-FFF2-40B4-BE49-F238E27FC236}">
                  <a16:creationId xmlns:a16="http://schemas.microsoft.com/office/drawing/2014/main" id="{72221D72-7173-9289-539E-E126AFF3BCBD}"/>
                </a:ext>
              </a:extLst>
            </p:cNvPr>
            <p:cNvGrpSpPr/>
            <p:nvPr/>
          </p:nvGrpSpPr>
          <p:grpSpPr>
            <a:xfrm>
              <a:off x="629167" y="4658188"/>
              <a:ext cx="2029811" cy="1258687"/>
              <a:chOff x="2" y="4173680"/>
              <a:chExt cx="1717477" cy="681171"/>
            </a:xfrm>
          </p:grpSpPr>
          <p:sp>
            <p:nvSpPr>
              <p:cNvPr id="14" name="Rectangle 13">
                <a:extLst>
                  <a:ext uri="{FF2B5EF4-FFF2-40B4-BE49-F238E27FC236}">
                    <a16:creationId xmlns:a16="http://schemas.microsoft.com/office/drawing/2014/main" id="{A095B310-A2D3-9DE8-543D-E26430C951B1}"/>
                  </a:ext>
                </a:extLst>
              </p:cNvPr>
              <p:cNvSpPr/>
              <p:nvPr/>
            </p:nvSpPr>
            <p:spPr>
              <a:xfrm>
                <a:off x="2" y="4173680"/>
                <a:ext cx="1717477" cy="681171"/>
              </a:xfrm>
              <a:prstGeom prst="rect">
                <a:avLst/>
              </a:prstGeom>
              <a:solidFill>
                <a:srgbClr val="B0E2F2"/>
              </a:solidFill>
              <a:ln>
                <a:solidFill>
                  <a:srgbClr val="B0E2F2"/>
                </a:solidFill>
              </a:ln>
            </p:spPr>
            <p:style>
              <a:lnRef idx="2">
                <a:scrgbClr r="0" g="0" b="0"/>
              </a:lnRef>
              <a:fillRef idx="1">
                <a:scrgbClr r="0" g="0" b="0"/>
              </a:fillRef>
              <a:effectRef idx="0">
                <a:schemeClr val="accent6">
                  <a:hueOff val="0"/>
                  <a:satOff val="0"/>
                  <a:lumOff val="0"/>
                  <a:alphaOff val="0"/>
                </a:schemeClr>
              </a:effectRef>
              <a:fontRef idx="minor">
                <a:schemeClr val="lt1"/>
              </a:fontRef>
            </p:style>
          </p:sp>
          <p:sp>
            <p:nvSpPr>
              <p:cNvPr id="15" name="TextBox 14">
                <a:extLst>
                  <a:ext uri="{FF2B5EF4-FFF2-40B4-BE49-F238E27FC236}">
                    <a16:creationId xmlns:a16="http://schemas.microsoft.com/office/drawing/2014/main" id="{67AB755C-58A7-4522-78A1-D1009609FFB2}"/>
                  </a:ext>
                </a:extLst>
              </p:cNvPr>
              <p:cNvSpPr txBox="1"/>
              <p:nvPr/>
            </p:nvSpPr>
            <p:spPr>
              <a:xfrm>
                <a:off x="2" y="4173680"/>
                <a:ext cx="1717477" cy="6811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algn="ctr"/>
                <a:r>
                  <a:rPr lang="en-US" b="1">
                    <a:solidFill>
                      <a:srgbClr val="1C3E51"/>
                    </a:solidFill>
                    <a:latin typeface="Arial" panose="020B0604020202020204" pitchFamily="34" charset="0"/>
                    <a:cs typeface="Arial" panose="020B0604020202020204" pitchFamily="34" charset="0"/>
                  </a:rPr>
                  <a:t>6-yr graduation rates (2014/15 cohort HS grads who graduated from college by 2020/21)</a:t>
                </a:r>
              </a:p>
            </p:txBody>
          </p:sp>
        </p:grpSp>
        <p:grpSp>
          <p:nvGrpSpPr>
            <p:cNvPr id="16" name="Group 15">
              <a:extLst>
                <a:ext uri="{FF2B5EF4-FFF2-40B4-BE49-F238E27FC236}">
                  <a16:creationId xmlns:a16="http://schemas.microsoft.com/office/drawing/2014/main" id="{270832B6-078D-37AB-530D-A53EA873882E}"/>
                </a:ext>
              </a:extLst>
            </p:cNvPr>
            <p:cNvGrpSpPr/>
            <p:nvPr/>
          </p:nvGrpSpPr>
          <p:grpSpPr>
            <a:xfrm>
              <a:off x="629167" y="5916875"/>
              <a:ext cx="2029810" cy="649705"/>
              <a:chOff x="2" y="4857810"/>
              <a:chExt cx="1717477" cy="614879"/>
            </a:xfrm>
          </p:grpSpPr>
          <p:sp>
            <p:nvSpPr>
              <p:cNvPr id="17" name="Rectangle 16">
                <a:extLst>
                  <a:ext uri="{FF2B5EF4-FFF2-40B4-BE49-F238E27FC236}">
                    <a16:creationId xmlns:a16="http://schemas.microsoft.com/office/drawing/2014/main" id="{66CC2ABE-645F-2E14-E4F7-D6078870AB64}"/>
                  </a:ext>
                </a:extLst>
              </p:cNvPr>
              <p:cNvSpPr/>
              <p:nvPr/>
            </p:nvSpPr>
            <p:spPr>
              <a:xfrm>
                <a:off x="2" y="4857810"/>
                <a:ext cx="1717477" cy="614879"/>
              </a:xfrm>
              <a:prstGeom prst="rect">
                <a:avLst/>
              </a:prstGeom>
              <a:solidFill>
                <a:srgbClr val="B0E2F2">
                  <a:alpha val="50196"/>
                </a:srgbClr>
              </a:solidFill>
              <a:ln>
                <a:solidFill>
                  <a:srgbClr val="B0E2F2">
                    <a:alpha val="50196"/>
                  </a:srgbClr>
                </a:solidFill>
              </a:ln>
            </p:spPr>
            <p:style>
              <a:lnRef idx="2">
                <a:scrgbClr r="0" g="0" b="0"/>
              </a:lnRef>
              <a:fillRef idx="1">
                <a:scrgbClr r="0" g="0" b="0"/>
              </a:fillRef>
              <a:effectRef idx="0">
                <a:schemeClr val="accent6">
                  <a:tint val="40000"/>
                  <a:alpha val="90000"/>
                  <a:hueOff val="0"/>
                  <a:satOff val="0"/>
                  <a:lumOff val="0"/>
                  <a:alphaOff val="0"/>
                </a:schemeClr>
              </a:effectRef>
              <a:fontRef idx="minor">
                <a:schemeClr val="dk1">
                  <a:hueOff val="0"/>
                  <a:satOff val="0"/>
                  <a:lumOff val="0"/>
                  <a:alphaOff val="0"/>
                </a:schemeClr>
              </a:fontRef>
            </p:style>
          </p:sp>
          <p:sp>
            <p:nvSpPr>
              <p:cNvPr id="18" name="TextBox 17">
                <a:extLst>
                  <a:ext uri="{FF2B5EF4-FFF2-40B4-BE49-F238E27FC236}">
                    <a16:creationId xmlns:a16="http://schemas.microsoft.com/office/drawing/2014/main" id="{9C5E51E4-0325-D7DA-C6FE-5AD130D915E4}"/>
                  </a:ext>
                </a:extLst>
              </p:cNvPr>
              <p:cNvSpPr txBox="1"/>
              <p:nvPr/>
            </p:nvSpPr>
            <p:spPr>
              <a:xfrm>
                <a:off x="2" y="4857810"/>
                <a:ext cx="1717477" cy="61487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4676" tIns="74676" rIns="99568" bIns="112014" numCol="1" spcCol="1270" anchor="ctr" anchorCtr="0">
                <a:noAutofit/>
              </a:bodyPr>
              <a:lstStyle/>
              <a:p>
                <a:pPr marL="114300" lvl="1" indent="-114300" algn="ctr" defTabSz="622300">
                  <a:lnSpc>
                    <a:spcPct val="90000"/>
                  </a:lnSpc>
                  <a:spcBef>
                    <a:spcPct val="0"/>
                  </a:spcBef>
                  <a:spcAft>
                    <a:spcPct val="15000"/>
                  </a:spcAft>
                  <a:buFontTx/>
                  <a:buNone/>
                </a:pPr>
                <a:r>
                  <a:rPr lang="en-US" b="1" kern="1200">
                    <a:solidFill>
                      <a:srgbClr val="00425C"/>
                    </a:solidFill>
                    <a:latin typeface="Arial" panose="020B0604020202020204" pitchFamily="34" charset="0"/>
                    <a:cs typeface="Arial" panose="020B0604020202020204" pitchFamily="34" charset="0"/>
                  </a:rPr>
                  <a:t>46%</a:t>
                </a:r>
              </a:p>
            </p:txBody>
          </p:sp>
        </p:grpSp>
        <p:grpSp>
          <p:nvGrpSpPr>
            <p:cNvPr id="19" name="Group 18">
              <a:extLst>
                <a:ext uri="{FF2B5EF4-FFF2-40B4-BE49-F238E27FC236}">
                  <a16:creationId xmlns:a16="http://schemas.microsoft.com/office/drawing/2014/main" id="{92BFF023-90E4-A2E6-B506-9BCDF8165F19}"/>
                </a:ext>
              </a:extLst>
            </p:cNvPr>
            <p:cNvGrpSpPr/>
            <p:nvPr/>
          </p:nvGrpSpPr>
          <p:grpSpPr>
            <a:xfrm>
              <a:off x="3188369" y="2258235"/>
              <a:ext cx="2029808" cy="1002323"/>
              <a:chOff x="2282616" y="1539394"/>
              <a:chExt cx="1717477" cy="681171"/>
            </a:xfrm>
          </p:grpSpPr>
          <p:sp>
            <p:nvSpPr>
              <p:cNvPr id="20" name="Rectangle 19">
                <a:extLst>
                  <a:ext uri="{FF2B5EF4-FFF2-40B4-BE49-F238E27FC236}">
                    <a16:creationId xmlns:a16="http://schemas.microsoft.com/office/drawing/2014/main" id="{40F13CFA-8621-E432-E358-DD2E3FEB6265}"/>
                  </a:ext>
                </a:extLst>
              </p:cNvPr>
              <p:cNvSpPr/>
              <p:nvPr/>
            </p:nvSpPr>
            <p:spPr>
              <a:xfrm>
                <a:off x="2282616" y="1539394"/>
                <a:ext cx="1717477" cy="681171"/>
              </a:xfrm>
              <a:prstGeom prst="rect">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1" name="TextBox 20">
                <a:extLst>
                  <a:ext uri="{FF2B5EF4-FFF2-40B4-BE49-F238E27FC236}">
                    <a16:creationId xmlns:a16="http://schemas.microsoft.com/office/drawing/2014/main" id="{B1B71DC7-51F5-B4CD-E05D-9016ADB8B07B}"/>
                  </a:ext>
                </a:extLst>
              </p:cNvPr>
              <p:cNvSpPr txBox="1"/>
              <p:nvPr/>
            </p:nvSpPr>
            <p:spPr>
              <a:xfrm>
                <a:off x="2282616" y="1539394"/>
                <a:ext cx="1717477" cy="6811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algn="ctr"/>
                <a:r>
                  <a:rPr lang="en-US" b="1">
                    <a:solidFill>
                      <a:srgbClr val="1C3E51"/>
                    </a:solidFill>
                    <a:latin typeface="Arial" panose="020B0604020202020204" pitchFamily="34" charset="0"/>
                    <a:cs typeface="Arial" panose="020B0604020202020204" pitchFamily="34" charset="0"/>
                  </a:rPr>
                  <a:t># students in grade </a:t>
                </a:r>
                <a:br>
                  <a:rPr lang="en-US" b="1">
                    <a:solidFill>
                      <a:srgbClr val="1C3E51"/>
                    </a:solidFill>
                    <a:latin typeface="Arial" panose="020B0604020202020204" pitchFamily="34" charset="0"/>
                    <a:cs typeface="Arial" panose="020B0604020202020204" pitchFamily="34" charset="0"/>
                  </a:rPr>
                </a:br>
                <a:r>
                  <a:rPr lang="en-US" b="1">
                    <a:solidFill>
                      <a:srgbClr val="1C3E51"/>
                    </a:solidFill>
                    <a:latin typeface="Arial" panose="020B0604020202020204" pitchFamily="34" charset="0"/>
                    <a:cs typeface="Arial" panose="020B0604020202020204" pitchFamily="34" charset="0"/>
                  </a:rPr>
                  <a:t>6-12</a:t>
                </a:r>
              </a:p>
            </p:txBody>
          </p:sp>
        </p:grpSp>
        <p:grpSp>
          <p:nvGrpSpPr>
            <p:cNvPr id="22" name="Group 21">
              <a:extLst>
                <a:ext uri="{FF2B5EF4-FFF2-40B4-BE49-F238E27FC236}">
                  <a16:creationId xmlns:a16="http://schemas.microsoft.com/office/drawing/2014/main" id="{F9694BB5-508B-E799-F060-4A2A87DA8B3A}"/>
                </a:ext>
              </a:extLst>
            </p:cNvPr>
            <p:cNvGrpSpPr/>
            <p:nvPr/>
          </p:nvGrpSpPr>
          <p:grpSpPr>
            <a:xfrm>
              <a:off x="3188368" y="3187984"/>
              <a:ext cx="2029809" cy="638053"/>
              <a:chOff x="2282616" y="2139971"/>
              <a:chExt cx="1717477" cy="693789"/>
            </a:xfrm>
          </p:grpSpPr>
          <p:sp>
            <p:nvSpPr>
              <p:cNvPr id="23" name="Rectangle 22">
                <a:extLst>
                  <a:ext uri="{FF2B5EF4-FFF2-40B4-BE49-F238E27FC236}">
                    <a16:creationId xmlns:a16="http://schemas.microsoft.com/office/drawing/2014/main" id="{4D35B9ED-2630-6E84-FBF4-75E434587135}"/>
                  </a:ext>
                </a:extLst>
              </p:cNvPr>
              <p:cNvSpPr/>
              <p:nvPr/>
            </p:nvSpPr>
            <p:spPr>
              <a:xfrm>
                <a:off x="2282616" y="2218881"/>
                <a:ext cx="1717477" cy="614879"/>
              </a:xfrm>
              <a:prstGeom prst="rect">
                <a:avLst/>
              </a:pr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24" name="TextBox 23">
                <a:extLst>
                  <a:ext uri="{FF2B5EF4-FFF2-40B4-BE49-F238E27FC236}">
                    <a16:creationId xmlns:a16="http://schemas.microsoft.com/office/drawing/2014/main" id="{AD7BC881-8F65-81C4-CE34-08EB4280A985}"/>
                  </a:ext>
                </a:extLst>
              </p:cNvPr>
              <p:cNvSpPr txBox="1"/>
              <p:nvPr/>
            </p:nvSpPr>
            <p:spPr>
              <a:xfrm>
                <a:off x="2282616" y="2139971"/>
                <a:ext cx="1717477" cy="61487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4676" tIns="74676" rIns="99568" bIns="112014" numCol="1" spcCol="1270" anchor="t" anchorCtr="0">
                <a:noAutofit/>
              </a:bodyPr>
              <a:lstStyle/>
              <a:p>
                <a:pPr algn="ctr"/>
                <a:r>
                  <a:rPr lang="en-US" b="1">
                    <a:solidFill>
                      <a:srgbClr val="1C3E51"/>
                    </a:solidFill>
                  </a:rPr>
                  <a:t>20,998 total</a:t>
                </a:r>
                <a:br>
                  <a:rPr lang="en-US" b="1">
                    <a:solidFill>
                      <a:srgbClr val="1C3E51"/>
                    </a:solidFill>
                  </a:rPr>
                </a:br>
                <a:r>
                  <a:rPr lang="en-US" b="1">
                    <a:solidFill>
                      <a:srgbClr val="1C3E51"/>
                    </a:solidFill>
                  </a:rPr>
                  <a:t>3000 avg.</a:t>
                </a:r>
                <a:endParaRPr lang="en-US" b="1">
                  <a:solidFill>
                    <a:srgbClr val="1C3E51"/>
                  </a:solidFill>
                  <a:latin typeface="Arial" panose="020B0604020202020204" pitchFamily="34" charset="0"/>
                  <a:cs typeface="Arial" panose="020B0604020202020204" pitchFamily="34" charset="0"/>
                </a:endParaRPr>
              </a:p>
              <a:p>
                <a:pPr marL="114300" lvl="1" indent="-114300" algn="ctr" defTabSz="622300">
                  <a:lnSpc>
                    <a:spcPct val="90000"/>
                  </a:lnSpc>
                  <a:spcBef>
                    <a:spcPct val="0"/>
                  </a:spcBef>
                  <a:spcAft>
                    <a:spcPct val="15000"/>
                  </a:spcAft>
                  <a:buNone/>
                </a:pPr>
                <a:endParaRPr lang="en-US" kern="1200">
                  <a:solidFill>
                    <a:srgbClr val="00425C"/>
                  </a:solidFill>
                </a:endParaRPr>
              </a:p>
            </p:txBody>
          </p:sp>
        </p:grpSp>
        <p:grpSp>
          <p:nvGrpSpPr>
            <p:cNvPr id="25" name="Group 24">
              <a:extLst>
                <a:ext uri="{FF2B5EF4-FFF2-40B4-BE49-F238E27FC236}">
                  <a16:creationId xmlns:a16="http://schemas.microsoft.com/office/drawing/2014/main" id="{4ABEEC35-C305-3E28-CAE2-12A5D3B27FBA}"/>
                </a:ext>
              </a:extLst>
            </p:cNvPr>
            <p:cNvGrpSpPr/>
            <p:nvPr/>
          </p:nvGrpSpPr>
          <p:grpSpPr>
            <a:xfrm>
              <a:off x="3188369" y="4658188"/>
              <a:ext cx="2029811" cy="1258687"/>
              <a:chOff x="2280589" y="4159682"/>
              <a:chExt cx="1717477" cy="681171"/>
            </a:xfrm>
          </p:grpSpPr>
          <p:sp>
            <p:nvSpPr>
              <p:cNvPr id="26" name="Rectangle 25">
                <a:extLst>
                  <a:ext uri="{FF2B5EF4-FFF2-40B4-BE49-F238E27FC236}">
                    <a16:creationId xmlns:a16="http://schemas.microsoft.com/office/drawing/2014/main" id="{D7F8F34B-C17F-6AC9-F68F-BA9582F97800}"/>
                  </a:ext>
                </a:extLst>
              </p:cNvPr>
              <p:cNvSpPr/>
              <p:nvPr/>
            </p:nvSpPr>
            <p:spPr>
              <a:xfrm>
                <a:off x="2280589" y="4159682"/>
                <a:ext cx="1717477" cy="681171"/>
              </a:xfrm>
              <a:prstGeom prst="rect">
                <a:avLst/>
              </a:prstGeom>
              <a:solidFill>
                <a:srgbClr val="F27F00"/>
              </a:solidFill>
            </p:spPr>
            <p:style>
              <a:lnRef idx="2">
                <a:schemeClr val="accent2">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27" name="TextBox 26">
                <a:extLst>
                  <a:ext uri="{FF2B5EF4-FFF2-40B4-BE49-F238E27FC236}">
                    <a16:creationId xmlns:a16="http://schemas.microsoft.com/office/drawing/2014/main" id="{7F22A0B0-2FE7-5536-38FD-9DA0CFA44853}"/>
                  </a:ext>
                </a:extLst>
              </p:cNvPr>
              <p:cNvSpPr txBox="1"/>
              <p:nvPr/>
            </p:nvSpPr>
            <p:spPr>
              <a:xfrm>
                <a:off x="2280589" y="4159682"/>
                <a:ext cx="1717477" cy="6811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algn="ctr"/>
                <a:r>
                  <a:rPr lang="en-US" b="1">
                    <a:solidFill>
                      <a:srgbClr val="1C3E51"/>
                    </a:solidFill>
                    <a:latin typeface="Arial" panose="020B0604020202020204" pitchFamily="34" charset="0"/>
                    <a:cs typeface="Arial" panose="020B0604020202020204" pitchFamily="34" charset="0"/>
                  </a:rPr>
                  <a:t># of students enrolled in UP public community colleges</a:t>
                </a:r>
              </a:p>
            </p:txBody>
          </p:sp>
        </p:grpSp>
        <p:grpSp>
          <p:nvGrpSpPr>
            <p:cNvPr id="28" name="Group 27">
              <a:extLst>
                <a:ext uri="{FF2B5EF4-FFF2-40B4-BE49-F238E27FC236}">
                  <a16:creationId xmlns:a16="http://schemas.microsoft.com/office/drawing/2014/main" id="{83EAA442-3A00-2756-6ACD-FE475D88DB5A}"/>
                </a:ext>
              </a:extLst>
            </p:cNvPr>
            <p:cNvGrpSpPr/>
            <p:nvPr/>
          </p:nvGrpSpPr>
          <p:grpSpPr>
            <a:xfrm>
              <a:off x="3188369" y="5916875"/>
              <a:ext cx="2029810" cy="649705"/>
              <a:chOff x="2280589" y="4843773"/>
              <a:chExt cx="1717477" cy="614879"/>
            </a:xfrm>
          </p:grpSpPr>
          <p:sp>
            <p:nvSpPr>
              <p:cNvPr id="29" name="Rectangle 28">
                <a:extLst>
                  <a:ext uri="{FF2B5EF4-FFF2-40B4-BE49-F238E27FC236}">
                    <a16:creationId xmlns:a16="http://schemas.microsoft.com/office/drawing/2014/main" id="{A3728FF8-C168-181A-4CE2-B8F88362369B}"/>
                  </a:ext>
                </a:extLst>
              </p:cNvPr>
              <p:cNvSpPr/>
              <p:nvPr/>
            </p:nvSpPr>
            <p:spPr>
              <a:xfrm>
                <a:off x="2280589" y="4843773"/>
                <a:ext cx="1717477" cy="614879"/>
              </a:xfrm>
              <a:prstGeom prst="rect">
                <a:avLst/>
              </a:prstGeom>
              <a:solidFill>
                <a:srgbClr val="F27F00">
                  <a:alpha val="54902"/>
                </a:srgbClr>
              </a:solidFill>
              <a:ln>
                <a:solidFill>
                  <a:srgbClr val="F27F00">
                    <a:alpha val="54902"/>
                  </a:srgbClr>
                </a:solidFill>
              </a:ln>
            </p:spPr>
            <p:style>
              <a:lnRef idx="2">
                <a:scrgbClr r="0" g="0" b="0"/>
              </a:lnRef>
              <a:fillRef idx="1">
                <a:scrgbClr r="0" g="0" b="0"/>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30" name="TextBox 29">
                <a:extLst>
                  <a:ext uri="{FF2B5EF4-FFF2-40B4-BE49-F238E27FC236}">
                    <a16:creationId xmlns:a16="http://schemas.microsoft.com/office/drawing/2014/main" id="{C697D3CD-BD43-081F-596E-B5182C904D19}"/>
                  </a:ext>
                </a:extLst>
              </p:cNvPr>
              <p:cNvSpPr txBox="1"/>
              <p:nvPr/>
            </p:nvSpPr>
            <p:spPr>
              <a:xfrm>
                <a:off x="2280589" y="4843773"/>
                <a:ext cx="1717477" cy="61487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4676" tIns="74676" rIns="99568" bIns="112014" numCol="1" spcCol="1270" anchor="ctr" anchorCtr="0">
                <a:noAutofit/>
              </a:bodyPr>
              <a:lstStyle/>
              <a:p>
                <a:pPr marL="114300" lvl="1" indent="-114300" algn="ctr" defTabSz="622300">
                  <a:lnSpc>
                    <a:spcPct val="90000"/>
                  </a:lnSpc>
                  <a:spcBef>
                    <a:spcPct val="0"/>
                  </a:spcBef>
                  <a:spcAft>
                    <a:spcPct val="15000"/>
                  </a:spcAft>
                  <a:buFontTx/>
                  <a:buNone/>
                </a:pPr>
                <a:r>
                  <a:rPr lang="en-US" b="1" kern="1200">
                    <a:solidFill>
                      <a:srgbClr val="00425C"/>
                    </a:solidFill>
                    <a:latin typeface="Arial" panose="020B0604020202020204" pitchFamily="34" charset="0"/>
                    <a:cs typeface="Arial" panose="020B0604020202020204" pitchFamily="34" charset="0"/>
                  </a:rPr>
                  <a:t>2885</a:t>
                </a:r>
              </a:p>
            </p:txBody>
          </p:sp>
        </p:grpSp>
        <p:grpSp>
          <p:nvGrpSpPr>
            <p:cNvPr id="31" name="Group 30">
              <a:extLst>
                <a:ext uri="{FF2B5EF4-FFF2-40B4-BE49-F238E27FC236}">
                  <a16:creationId xmlns:a16="http://schemas.microsoft.com/office/drawing/2014/main" id="{3086FF08-1720-0A2F-07CE-98F0A7C46E45}"/>
                </a:ext>
              </a:extLst>
            </p:cNvPr>
            <p:cNvGrpSpPr/>
            <p:nvPr/>
          </p:nvGrpSpPr>
          <p:grpSpPr>
            <a:xfrm>
              <a:off x="5643297" y="2258235"/>
              <a:ext cx="2249418" cy="1002323"/>
              <a:chOff x="4503967" y="1552234"/>
              <a:chExt cx="1717477" cy="681171"/>
            </a:xfrm>
          </p:grpSpPr>
          <p:sp>
            <p:nvSpPr>
              <p:cNvPr id="32" name="Rectangle 31">
                <a:extLst>
                  <a:ext uri="{FF2B5EF4-FFF2-40B4-BE49-F238E27FC236}">
                    <a16:creationId xmlns:a16="http://schemas.microsoft.com/office/drawing/2014/main" id="{D3FB0CCD-1083-7436-696C-CB91363B3331}"/>
                  </a:ext>
                </a:extLst>
              </p:cNvPr>
              <p:cNvSpPr/>
              <p:nvPr/>
            </p:nvSpPr>
            <p:spPr>
              <a:xfrm>
                <a:off x="4503967" y="1552234"/>
                <a:ext cx="1717477" cy="681171"/>
              </a:xfrm>
              <a:prstGeom prst="rect">
                <a:avLst/>
              </a:prstGeom>
              <a:solidFill>
                <a:srgbClr val="C95001"/>
              </a:solid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sp>
          <p:sp>
            <p:nvSpPr>
              <p:cNvPr id="33" name="TextBox 32">
                <a:extLst>
                  <a:ext uri="{FF2B5EF4-FFF2-40B4-BE49-F238E27FC236}">
                    <a16:creationId xmlns:a16="http://schemas.microsoft.com/office/drawing/2014/main" id="{0506E3B5-46FD-F3AB-6503-24E4090F285F}"/>
                  </a:ext>
                </a:extLst>
              </p:cNvPr>
              <p:cNvSpPr txBox="1"/>
              <p:nvPr/>
            </p:nvSpPr>
            <p:spPr>
              <a:xfrm>
                <a:off x="4503967" y="1552234"/>
                <a:ext cx="1717477" cy="6811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solidFill>
                      <a:schemeClr val="bg1"/>
                    </a:solidFill>
                    <a:latin typeface="Arial" panose="020B0604020202020204" pitchFamily="34" charset="0"/>
                    <a:cs typeface="Arial" panose="020B0604020202020204" pitchFamily="34" charset="0"/>
                  </a:rPr>
                  <a:t># of undergrad students enrolled in UP public universities </a:t>
                </a:r>
              </a:p>
            </p:txBody>
          </p:sp>
        </p:grpSp>
        <p:grpSp>
          <p:nvGrpSpPr>
            <p:cNvPr id="34" name="Group 33">
              <a:extLst>
                <a:ext uri="{FF2B5EF4-FFF2-40B4-BE49-F238E27FC236}">
                  <a16:creationId xmlns:a16="http://schemas.microsoft.com/office/drawing/2014/main" id="{6083C6A3-0DDF-0372-A253-649364F08AAA}"/>
                </a:ext>
              </a:extLst>
            </p:cNvPr>
            <p:cNvGrpSpPr/>
            <p:nvPr/>
          </p:nvGrpSpPr>
          <p:grpSpPr>
            <a:xfrm>
              <a:off x="5643297" y="3235862"/>
              <a:ext cx="2249418" cy="659138"/>
              <a:chOff x="4503967" y="2229696"/>
              <a:chExt cx="1717477" cy="686720"/>
            </a:xfrm>
          </p:grpSpPr>
          <p:sp>
            <p:nvSpPr>
              <p:cNvPr id="35" name="Rectangle 34">
                <a:extLst>
                  <a:ext uri="{FF2B5EF4-FFF2-40B4-BE49-F238E27FC236}">
                    <a16:creationId xmlns:a16="http://schemas.microsoft.com/office/drawing/2014/main" id="{2A26696C-683A-5420-ABF6-ED02DEE5F6A5}"/>
                  </a:ext>
                </a:extLst>
              </p:cNvPr>
              <p:cNvSpPr/>
              <p:nvPr/>
            </p:nvSpPr>
            <p:spPr>
              <a:xfrm>
                <a:off x="4503967" y="2229696"/>
                <a:ext cx="1717477" cy="614879"/>
              </a:xfrm>
              <a:prstGeom prst="rect">
                <a:avLst/>
              </a:pr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36" name="TextBox 35">
                <a:extLst>
                  <a:ext uri="{FF2B5EF4-FFF2-40B4-BE49-F238E27FC236}">
                    <a16:creationId xmlns:a16="http://schemas.microsoft.com/office/drawing/2014/main" id="{273E6EA2-3739-0ED8-AC9C-14257B5EA61F}"/>
                  </a:ext>
                </a:extLst>
              </p:cNvPr>
              <p:cNvSpPr txBox="1"/>
              <p:nvPr/>
            </p:nvSpPr>
            <p:spPr>
              <a:xfrm>
                <a:off x="4503967" y="2301537"/>
                <a:ext cx="1717477" cy="61487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4676" tIns="74676" rIns="99568" bIns="112014" numCol="1" spcCol="1270" anchor="ctr" anchorCtr="0">
                <a:noAutofit/>
              </a:bodyPr>
              <a:lstStyle/>
              <a:p>
                <a:pPr marL="114300" lvl="1" indent="-114300" algn="ctr" defTabSz="622300">
                  <a:lnSpc>
                    <a:spcPct val="90000"/>
                  </a:lnSpc>
                  <a:spcBef>
                    <a:spcPct val="0"/>
                  </a:spcBef>
                  <a:spcAft>
                    <a:spcPct val="15000"/>
                  </a:spcAft>
                  <a:buNone/>
                </a:pPr>
                <a:r>
                  <a:rPr lang="en-US" b="1" kern="1200">
                    <a:solidFill>
                      <a:srgbClr val="00425C"/>
                    </a:solidFill>
                    <a:latin typeface="Arial" panose="020B0604020202020204" pitchFamily="34" charset="0"/>
                    <a:cs typeface="Arial" panose="020B0604020202020204" pitchFamily="34" charset="0"/>
                  </a:rPr>
                  <a:t>14,468</a:t>
                </a:r>
                <a:endParaRPr lang="en-US" kern="1200">
                  <a:solidFill>
                    <a:srgbClr val="00425C"/>
                  </a:solidFill>
                </a:endParaRPr>
              </a:p>
            </p:txBody>
          </p:sp>
        </p:grpSp>
        <p:grpSp>
          <p:nvGrpSpPr>
            <p:cNvPr id="37" name="Group 36">
              <a:extLst>
                <a:ext uri="{FF2B5EF4-FFF2-40B4-BE49-F238E27FC236}">
                  <a16:creationId xmlns:a16="http://schemas.microsoft.com/office/drawing/2014/main" id="{22FEBD96-71B0-FE34-14BC-24C5578A6710}"/>
                </a:ext>
              </a:extLst>
            </p:cNvPr>
            <p:cNvGrpSpPr/>
            <p:nvPr/>
          </p:nvGrpSpPr>
          <p:grpSpPr>
            <a:xfrm>
              <a:off x="5643297" y="4658188"/>
              <a:ext cx="2249419" cy="1258687"/>
              <a:chOff x="6707456" y="1566552"/>
              <a:chExt cx="1717477" cy="681171"/>
            </a:xfrm>
          </p:grpSpPr>
          <p:sp>
            <p:nvSpPr>
              <p:cNvPr id="38" name="Rectangle 37">
                <a:extLst>
                  <a:ext uri="{FF2B5EF4-FFF2-40B4-BE49-F238E27FC236}">
                    <a16:creationId xmlns:a16="http://schemas.microsoft.com/office/drawing/2014/main" id="{97518950-2304-6ADB-D970-91BAE5C8C903}"/>
                  </a:ext>
                </a:extLst>
              </p:cNvPr>
              <p:cNvSpPr/>
              <p:nvPr/>
            </p:nvSpPr>
            <p:spPr>
              <a:xfrm>
                <a:off x="6707456" y="1566552"/>
                <a:ext cx="1717477" cy="681171"/>
              </a:xfrm>
              <a:prstGeom prst="rect">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39" name="TextBox 38">
                <a:extLst>
                  <a:ext uri="{FF2B5EF4-FFF2-40B4-BE49-F238E27FC236}">
                    <a16:creationId xmlns:a16="http://schemas.microsoft.com/office/drawing/2014/main" id="{D2B3E4AE-2B98-1026-E32D-6E5C78BDB0C6}"/>
                  </a:ext>
                </a:extLst>
              </p:cNvPr>
              <p:cNvSpPr txBox="1"/>
              <p:nvPr/>
            </p:nvSpPr>
            <p:spPr>
              <a:xfrm>
                <a:off x="6707456" y="1566552"/>
                <a:ext cx="1717477" cy="6811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b="1" kern="1200">
                    <a:solidFill>
                      <a:srgbClr val="00425C"/>
                    </a:solidFill>
                    <a:latin typeface="Arial" panose="020B0604020202020204" pitchFamily="34" charset="0"/>
                    <a:cs typeface="Arial" panose="020B0604020202020204" pitchFamily="34" charset="0"/>
                  </a:rPr>
                  <a:t>FAFSA completion rate</a:t>
                </a:r>
                <a:endParaRPr lang="en-US" b="1" kern="1200"/>
              </a:p>
            </p:txBody>
          </p:sp>
        </p:grpSp>
        <p:grpSp>
          <p:nvGrpSpPr>
            <p:cNvPr id="40" name="Group 39">
              <a:extLst>
                <a:ext uri="{FF2B5EF4-FFF2-40B4-BE49-F238E27FC236}">
                  <a16:creationId xmlns:a16="http://schemas.microsoft.com/office/drawing/2014/main" id="{0A7D1F65-C330-89D4-CDFA-D8DADAE7F997}"/>
                </a:ext>
              </a:extLst>
            </p:cNvPr>
            <p:cNvGrpSpPr/>
            <p:nvPr/>
          </p:nvGrpSpPr>
          <p:grpSpPr>
            <a:xfrm>
              <a:off x="5643297" y="5920576"/>
              <a:ext cx="2249419" cy="646004"/>
              <a:chOff x="6707456" y="2260988"/>
              <a:chExt cx="1717477" cy="614879"/>
            </a:xfrm>
          </p:grpSpPr>
          <p:sp>
            <p:nvSpPr>
              <p:cNvPr id="41" name="Rectangle 40">
                <a:extLst>
                  <a:ext uri="{FF2B5EF4-FFF2-40B4-BE49-F238E27FC236}">
                    <a16:creationId xmlns:a16="http://schemas.microsoft.com/office/drawing/2014/main" id="{741F9AC7-04FD-4679-2591-594F4363ACCE}"/>
                  </a:ext>
                </a:extLst>
              </p:cNvPr>
              <p:cNvSpPr/>
              <p:nvPr/>
            </p:nvSpPr>
            <p:spPr>
              <a:xfrm>
                <a:off x="6707456" y="2260988"/>
                <a:ext cx="1717477" cy="614879"/>
              </a:xfrm>
              <a:prstGeom prst="rect">
                <a:avLst/>
              </a:pr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42" name="TextBox 41">
                <a:extLst>
                  <a:ext uri="{FF2B5EF4-FFF2-40B4-BE49-F238E27FC236}">
                    <a16:creationId xmlns:a16="http://schemas.microsoft.com/office/drawing/2014/main" id="{682BCE64-744B-EE20-E04A-235D1554D391}"/>
                  </a:ext>
                </a:extLst>
              </p:cNvPr>
              <p:cNvSpPr txBox="1"/>
              <p:nvPr/>
            </p:nvSpPr>
            <p:spPr>
              <a:xfrm>
                <a:off x="6707456" y="2260988"/>
                <a:ext cx="1717477" cy="61487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4676" tIns="74676" rIns="99568" bIns="112014" numCol="1" spcCol="1270" anchor="ctr" anchorCtr="0">
                <a:noAutofit/>
              </a:bodyPr>
              <a:lstStyle/>
              <a:p>
                <a:pPr marL="114300" lvl="1" indent="-114300" algn="ctr" defTabSz="622300">
                  <a:lnSpc>
                    <a:spcPct val="90000"/>
                  </a:lnSpc>
                  <a:spcBef>
                    <a:spcPct val="0"/>
                  </a:spcBef>
                  <a:spcAft>
                    <a:spcPct val="15000"/>
                  </a:spcAft>
                  <a:buFontTx/>
                  <a:buNone/>
                </a:pPr>
                <a:r>
                  <a:rPr lang="en-US" b="1" kern="1200">
                    <a:solidFill>
                      <a:srgbClr val="00425C"/>
                    </a:solidFill>
                    <a:latin typeface="Arial" panose="020B0604020202020204" pitchFamily="34" charset="0"/>
                    <a:cs typeface="Arial" panose="020B0604020202020204" pitchFamily="34" charset="0"/>
                  </a:rPr>
                  <a:t>58%</a:t>
                </a:r>
                <a:endParaRPr lang="en-US" kern="1200"/>
              </a:p>
            </p:txBody>
          </p:sp>
        </p:grpSp>
      </p:grpSp>
    </p:spTree>
    <p:extLst>
      <p:ext uri="{BB962C8B-B14F-4D97-AF65-F5344CB8AC3E}">
        <p14:creationId xmlns:p14="http://schemas.microsoft.com/office/powerpoint/2010/main" val="3602672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a:extLst>
              <a:ext uri="{FF2B5EF4-FFF2-40B4-BE49-F238E27FC236}">
                <a16:creationId xmlns:a16="http://schemas.microsoft.com/office/drawing/2014/main" id="{48FD81CD-6493-4C72-9C46-BC918A9F5B10}"/>
              </a:ext>
            </a:extLst>
          </p:cNvPr>
          <p:cNvGraphicFramePr>
            <a:graphicFrameLocks noChangeAspect="1"/>
          </p:cNvGraphicFramePr>
          <p:nvPr>
            <p:custDataLst>
              <p:tags r:id="rId2"/>
            </p:custDataLst>
          </p:nvPr>
        </p:nvGraphicFramePr>
        <p:xfrm>
          <a:off x="1711" y="1621"/>
          <a:ext cx="1620" cy="1620"/>
        </p:xfrm>
        <a:graphic>
          <a:graphicData uri="http://schemas.openxmlformats.org/presentationml/2006/ole">
            <mc:AlternateContent xmlns:mc="http://schemas.openxmlformats.org/markup-compatibility/2006">
              <mc:Choice xmlns:v="urn:schemas-microsoft-com:vml" Requires="v">
                <p:oleObj spid="_x0000_s76801" name="think-cell Slide" r:id="rId21" imgW="360" imgH="360" progId="TCLayout.ActiveDocument.1">
                  <p:embed/>
                </p:oleObj>
              </mc:Choice>
              <mc:Fallback>
                <p:oleObj name="think-cell Slide" r:id="rId21" imgW="360" imgH="360" progId="TCLayout.ActiveDocument.1">
                  <p:embed/>
                  <p:pic>
                    <p:nvPicPr>
                      <p:cNvPr id="20" name="Object 19" hidden="1">
                        <a:extLst>
                          <a:ext uri="{FF2B5EF4-FFF2-40B4-BE49-F238E27FC236}">
                            <a16:creationId xmlns:a16="http://schemas.microsoft.com/office/drawing/2014/main" id="{48FD81CD-6493-4C72-9C46-BC918A9F5B10}"/>
                          </a:ext>
                        </a:extLst>
                      </p:cNvPr>
                      <p:cNvPicPr/>
                      <p:nvPr/>
                    </p:nvPicPr>
                    <p:blipFill>
                      <a:blip r:embed="rId22"/>
                      <a:stretch>
                        <a:fillRect/>
                      </a:stretch>
                    </p:blipFill>
                    <p:spPr>
                      <a:xfrm>
                        <a:off x="1711" y="1621"/>
                        <a:ext cx="1620" cy="1620"/>
                      </a:xfrm>
                      <a:prstGeom prst="rect">
                        <a:avLst/>
                      </a:prstGeom>
                    </p:spPr>
                  </p:pic>
                </p:oleObj>
              </mc:Fallback>
            </mc:AlternateContent>
          </a:graphicData>
        </a:graphic>
      </p:graphicFrame>
      <p:sp>
        <p:nvSpPr>
          <p:cNvPr id="18" name="Rectangle 17" hidden="1">
            <a:extLst>
              <a:ext uri="{FF2B5EF4-FFF2-40B4-BE49-F238E27FC236}">
                <a16:creationId xmlns:a16="http://schemas.microsoft.com/office/drawing/2014/main" id="{ADBB1EED-9CB2-4477-811F-8A31539CFAF2}"/>
              </a:ext>
            </a:extLst>
          </p:cNvPr>
          <p:cNvSpPr/>
          <p:nvPr>
            <p:custDataLst>
              <p:tags r:id="rId3"/>
            </p:custDataLst>
          </p:nvPr>
        </p:nvSpPr>
        <p:spPr>
          <a:xfrm>
            <a:off x="90" y="1"/>
            <a:ext cx="161974" cy="161974"/>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400" err="1">
              <a:solidFill>
                <a:schemeClr val="tx1"/>
              </a:solidFill>
              <a:latin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CA2C5EDF-DB24-4892-AD35-E94500CDDE8C}"/>
              </a:ext>
            </a:extLst>
          </p:cNvPr>
          <p:cNvSpPr>
            <a:spLocks noGrp="1"/>
          </p:cNvSpPr>
          <p:nvPr>
            <p:ph type="title"/>
          </p:nvPr>
        </p:nvSpPr>
        <p:spPr>
          <a:xfrm>
            <a:off x="645494" y="1896252"/>
            <a:ext cx="3322061" cy="2733261"/>
          </a:xfrm>
        </p:spPr>
        <p:txBody>
          <a:bodyPr/>
          <a:lstStyle/>
          <a:p>
            <a:pPr>
              <a:tabLst>
                <a:tab pos="274638" algn="l"/>
              </a:tabLst>
            </a:pPr>
            <a:r>
              <a:rPr lang="en-US" sz="2800" b="1"/>
              <a:t>38% of Michigan families don’t make enough to make ends meet</a:t>
            </a:r>
            <a:endParaRPr lang="en-US" b="0"/>
          </a:p>
        </p:txBody>
      </p:sp>
      <p:sp>
        <p:nvSpPr>
          <p:cNvPr id="82" name="TextBox 81">
            <a:extLst>
              <a:ext uri="{FF2B5EF4-FFF2-40B4-BE49-F238E27FC236}">
                <a16:creationId xmlns:a16="http://schemas.microsoft.com/office/drawing/2014/main" id="{C31604E7-8C79-4885-A5DE-522C759E66F9}"/>
              </a:ext>
            </a:extLst>
          </p:cNvPr>
          <p:cNvSpPr txBox="1">
            <a:spLocks/>
          </p:cNvSpPr>
          <p:nvPr/>
        </p:nvSpPr>
        <p:spPr>
          <a:xfrm>
            <a:off x="5213247" y="510791"/>
            <a:ext cx="5597838" cy="304512"/>
          </a:xfrm>
          <a:prstGeom prst="rect">
            <a:avLst/>
          </a:prstGeom>
          <a:solidFill>
            <a:srgbClr val="1C3E51"/>
          </a:solidFill>
          <a:ln w="9525">
            <a:noFill/>
          </a:ln>
        </p:spPr>
        <p:txBody>
          <a:bodyPr vert="horz" wrap="square" lIns="72007" tIns="72007" rIns="72007" bIns="72007" rtlCol="0" anchor="ctr" anchorCtr="0">
            <a:noAutofit/>
          </a:bodyPr>
          <a:lstStyle>
            <a:lvl1pPr marL="0" lvl="0" indent="0" defTabSz="895350" eaLnBrk="1" latinLnBrk="0" hangingPunct="1">
              <a:buClr>
                <a:schemeClr val="tx2"/>
              </a:buClr>
              <a:buSzPct val="100000"/>
              <a:defRPr lang="en-US" baseline="0" dirty="0">
                <a:latin typeface="+mn-lt"/>
              </a:defRPr>
            </a:lvl1pPr>
            <a:lvl2pPr marL="194400" lvl="1" indent="-190800" defTabSz="895350" eaLnBrk="1" latinLnBrk="0" hangingPunct="1">
              <a:buClr>
                <a:schemeClr val="tx2"/>
              </a:buClr>
              <a:buSzPct val="125000"/>
              <a:buFont typeface="Arial" charset="0"/>
              <a:buChar char="▪"/>
              <a:defRPr lang="en-US" baseline="0" dirty="0">
                <a:latin typeface="+mn-lt"/>
              </a:defRPr>
            </a:lvl2pPr>
            <a:lvl3pPr marL="446400" lvl="2" indent="-248400" defTabSz="895350" eaLnBrk="1" latinLnBrk="0" hangingPunct="1">
              <a:buClr>
                <a:schemeClr val="tx2"/>
              </a:buClr>
              <a:buSzPct val="120000"/>
              <a:buFont typeface="Arial" charset="0"/>
              <a:buChar char="–"/>
              <a:defRPr lang="en-US" baseline="0" dirty="0">
                <a:latin typeface="+mn-lt"/>
              </a:defRPr>
            </a:lvl3pPr>
            <a:lvl4pPr marL="615600" lvl="3" indent="-154800" defTabSz="895350" eaLnBrk="1" latinLnBrk="0" hangingPunct="1">
              <a:buClr>
                <a:schemeClr val="tx2"/>
              </a:buClr>
              <a:buSzPct val="120000"/>
              <a:buFont typeface="Arial" charset="0"/>
              <a:buChar char="▫"/>
              <a:defRPr lang="en-US" baseline="0" dirty="0">
                <a:latin typeface="+mn-lt"/>
              </a:defRPr>
            </a:lvl4pPr>
            <a:lvl5pPr marL="748800" lvl="4" indent="-129600" defTabSz="895350" eaLnBrk="1" latinLnBrk="0" hangingPunct="1">
              <a:buClr>
                <a:schemeClr val="tx2"/>
              </a:buClr>
              <a:buSzPct val="89000"/>
              <a:buFont typeface="Arial" charset="0"/>
              <a:buChar char="-"/>
              <a:defRPr lang="en-US" baseline="0" dirty="0">
                <a:latin typeface="+mn-lt"/>
              </a:defRPr>
            </a:lvl5pPr>
            <a:lvl6pPr marL="999794" indent="-173575" defTabSz="1193860" fontAlgn="base">
              <a:spcBef>
                <a:spcPct val="0"/>
              </a:spcBef>
              <a:spcAft>
                <a:spcPct val="0"/>
              </a:spcAft>
              <a:buClr>
                <a:schemeClr val="tx2"/>
              </a:buClr>
              <a:buSzPct val="89000"/>
              <a:buFont typeface="Arial" charset="0"/>
              <a:buChar char="-"/>
              <a:defRPr sz="2133" baseline="0">
                <a:latin typeface="+mn-lt"/>
              </a:defRPr>
            </a:lvl6pPr>
            <a:lvl7pPr marL="999794" indent="-173575" defTabSz="1193860" fontAlgn="base">
              <a:spcBef>
                <a:spcPct val="0"/>
              </a:spcBef>
              <a:spcAft>
                <a:spcPct val="0"/>
              </a:spcAft>
              <a:buClr>
                <a:schemeClr val="tx2"/>
              </a:buClr>
              <a:buSzPct val="89000"/>
              <a:buFont typeface="Arial" charset="0"/>
              <a:buChar char="-"/>
              <a:defRPr sz="2133" baseline="0">
                <a:latin typeface="+mn-lt"/>
              </a:defRPr>
            </a:lvl7pPr>
            <a:lvl8pPr marL="999794" indent="-173575" defTabSz="1193860" fontAlgn="base">
              <a:spcBef>
                <a:spcPct val="0"/>
              </a:spcBef>
              <a:spcAft>
                <a:spcPct val="0"/>
              </a:spcAft>
              <a:buClr>
                <a:schemeClr val="tx2"/>
              </a:buClr>
              <a:buSzPct val="89000"/>
              <a:buFont typeface="Arial" charset="0"/>
              <a:buChar char="-"/>
              <a:defRPr sz="2133" baseline="0">
                <a:latin typeface="+mn-lt"/>
              </a:defRPr>
            </a:lvl8pPr>
            <a:lvl9pPr marL="999794" indent="-173575" defTabSz="1193860" fontAlgn="base">
              <a:spcBef>
                <a:spcPct val="0"/>
              </a:spcBef>
              <a:spcAft>
                <a:spcPct val="0"/>
              </a:spcAft>
              <a:buClr>
                <a:schemeClr val="tx2"/>
              </a:buClr>
              <a:buSzPct val="89000"/>
              <a:buFont typeface="Arial" charset="0"/>
              <a:buChar char="-"/>
              <a:defRPr sz="2133" baseline="0">
                <a:latin typeface="+mn-lt"/>
              </a:defRPr>
            </a:lvl9pPr>
          </a:lstStyle>
          <a:p>
            <a:pPr>
              <a:buClr>
                <a:schemeClr val="bg1"/>
              </a:buClr>
            </a:pPr>
            <a:r>
              <a:rPr lang="en-US" b="1">
                <a:solidFill>
                  <a:schemeClr val="bg1"/>
                </a:solidFill>
                <a:latin typeface="Arial" panose="020B0604020202020204" pitchFamily="34" charset="0"/>
                <a:cs typeface="Arial" panose="020B0604020202020204" pitchFamily="34" charset="0"/>
              </a:rPr>
              <a:t>Michigan’s ALICE population is growing</a:t>
            </a:r>
            <a:endParaRPr lang="en-US">
              <a:solidFill>
                <a:schemeClr val="bg1"/>
              </a:solidFill>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33FB2370-0741-654D-1FFE-C148D9BB2ED1}"/>
              </a:ext>
            </a:extLst>
          </p:cNvPr>
          <p:cNvGrpSpPr/>
          <p:nvPr/>
        </p:nvGrpSpPr>
        <p:grpSpPr>
          <a:xfrm>
            <a:off x="5212080" y="1215205"/>
            <a:ext cx="6334426" cy="5127745"/>
            <a:chOff x="323850" y="1471089"/>
            <a:chExt cx="5127625" cy="4683649"/>
          </a:xfrm>
        </p:grpSpPr>
        <p:graphicFrame>
          <p:nvGraphicFramePr>
            <p:cNvPr id="182" name="Chart 181">
              <a:extLst>
                <a:ext uri="{FF2B5EF4-FFF2-40B4-BE49-F238E27FC236}">
                  <a16:creationId xmlns:a16="http://schemas.microsoft.com/office/drawing/2014/main" id="{4BFBE0B8-DF60-4C84-94DE-B26729966B3F}"/>
                </a:ext>
              </a:extLst>
            </p:cNvPr>
            <p:cNvGraphicFramePr/>
            <p:nvPr>
              <p:custDataLst>
                <p:tags r:id="rId8"/>
              </p:custDataLst>
            </p:nvPr>
          </p:nvGraphicFramePr>
          <p:xfrm>
            <a:off x="719138" y="1663700"/>
            <a:ext cx="3009900" cy="4302125"/>
          </p:xfrm>
          <a:graphic>
            <a:graphicData uri="http://schemas.openxmlformats.org/drawingml/2006/chart">
              <c:chart xmlns:c="http://schemas.openxmlformats.org/drawingml/2006/chart" xmlns:r="http://schemas.openxmlformats.org/officeDocument/2006/relationships" r:id="rId23"/>
            </a:graphicData>
          </a:graphic>
        </p:graphicFrame>
        <p:sp>
          <p:nvSpPr>
            <p:cNvPr id="5" name="Rectangle 4">
              <a:extLst>
                <a:ext uri="{FF2B5EF4-FFF2-40B4-BE49-F238E27FC236}">
                  <a16:creationId xmlns:a16="http://schemas.microsoft.com/office/drawing/2014/main" id="{F43E479A-66BE-4DE2-89D6-A913CADA90E0}"/>
                </a:ext>
              </a:extLst>
            </p:cNvPr>
            <p:cNvSpPr/>
            <p:nvPr>
              <p:custDataLst>
                <p:tags r:id="rId9"/>
              </p:custDataLst>
            </p:nvPr>
          </p:nvSpPr>
          <p:spPr bwMode="auto">
            <a:xfrm>
              <a:off x="1309688" y="5942013"/>
              <a:ext cx="406400" cy="2127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spcBef>
                  <a:spcPct val="0"/>
                </a:spcBef>
                <a:spcAft>
                  <a:spcPct val="0"/>
                </a:spcAft>
              </a:pPr>
              <a:r>
                <a:rPr lang="en-US" sz="1400">
                  <a:solidFill>
                    <a:schemeClr val="tx1"/>
                  </a:solidFill>
                  <a:sym typeface="+mn-lt"/>
                </a:rPr>
                <a:t>2007</a:t>
              </a:r>
            </a:p>
          </p:txBody>
        </p:sp>
        <p:sp>
          <p:nvSpPr>
            <p:cNvPr id="236" name="Rectangle 235">
              <a:extLst>
                <a:ext uri="{FF2B5EF4-FFF2-40B4-BE49-F238E27FC236}">
                  <a16:creationId xmlns:a16="http://schemas.microsoft.com/office/drawing/2014/main" id="{94DBAB0E-3D5B-4DE3-B872-154FAD2443FA}"/>
                </a:ext>
              </a:extLst>
            </p:cNvPr>
            <p:cNvSpPr/>
            <p:nvPr>
              <p:custDataLst>
                <p:tags r:id="rId10"/>
              </p:custDataLst>
            </p:nvPr>
          </p:nvSpPr>
          <p:spPr bwMode="gray">
            <a:xfrm>
              <a:off x="1309688" y="5065713"/>
              <a:ext cx="406400" cy="192088"/>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numCol="1" spcCol="0" rtlCol="0" anchor="ctr" anchorCtr="0">
              <a:noAutofit/>
            </a:bodyPr>
            <a:lstStyle/>
            <a:p>
              <a:pPr algn="ctr">
                <a:lnSpc>
                  <a:spcPct val="90000"/>
                </a:lnSpc>
                <a:spcBef>
                  <a:spcPct val="0"/>
                </a:spcBef>
                <a:spcAft>
                  <a:spcPct val="0"/>
                </a:spcAft>
              </a:pPr>
              <a:r>
                <a:rPr lang="en-US" altLang="en-US" sz="1400">
                  <a:solidFill>
                    <a:schemeClr val="bg1"/>
                  </a:solidFill>
                  <a:sym typeface="+mn-lt"/>
                </a:rPr>
                <a:t>13%</a:t>
              </a:r>
              <a:endParaRPr lang="en-US" sz="1400">
                <a:solidFill>
                  <a:schemeClr val="bg1"/>
                </a:solidFill>
                <a:sym typeface="+mn-lt"/>
              </a:endParaRPr>
            </a:p>
          </p:txBody>
        </p:sp>
        <p:sp>
          <p:nvSpPr>
            <p:cNvPr id="22" name="Rectangle 21">
              <a:extLst>
                <a:ext uri="{FF2B5EF4-FFF2-40B4-BE49-F238E27FC236}">
                  <a16:creationId xmlns:a16="http://schemas.microsoft.com/office/drawing/2014/main" id="{D4AB1577-757F-4E01-A821-128991D727F9}"/>
                </a:ext>
              </a:extLst>
            </p:cNvPr>
            <p:cNvSpPr/>
            <p:nvPr>
              <p:custDataLst>
                <p:tags r:id="rId11"/>
              </p:custDataLst>
            </p:nvPr>
          </p:nvSpPr>
          <p:spPr bwMode="auto">
            <a:xfrm>
              <a:off x="323850" y="3082925"/>
              <a:ext cx="533400" cy="2127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spcBef>
                  <a:spcPct val="0"/>
                </a:spcBef>
                <a:spcAft>
                  <a:spcPct val="0"/>
                </a:spcAft>
              </a:pPr>
              <a:fld id="{EFB31E9A-9CC1-49E2-8DCE-BFADC7E4B305}" type="datetime'''''''''''''''''A''''L''''''''''I''''''C''''''''''''E'''''''">
                <a:rPr lang="en-US" altLang="en-US" sz="1400" b="1" smtClean="0">
                  <a:solidFill>
                    <a:srgbClr val="7F7F7F"/>
                  </a:solidFill>
                  <a:latin typeface="Arial" panose="020B0604020202020204" pitchFamily="34" charset="0"/>
                  <a:cs typeface="Arial" panose="020B0604020202020204" pitchFamily="34" charset="0"/>
                </a:rPr>
                <a:pPr>
                  <a:spcBef>
                    <a:spcPct val="0"/>
                  </a:spcBef>
                  <a:spcAft>
                    <a:spcPct val="0"/>
                  </a:spcAft>
                </a:pPr>
                <a:t>ALICE</a:t>
              </a:fld>
              <a:endParaRPr lang="en-US" sz="1400" b="1">
                <a:solidFill>
                  <a:srgbClr val="7F7F7F"/>
                </a:solidFill>
                <a:latin typeface="Arial" panose="020B0604020202020204" pitchFamily="34" charset="0"/>
                <a:cs typeface="Arial" panose="020B0604020202020204" pitchFamily="34" charset="0"/>
                <a:sym typeface="+mn-lt"/>
              </a:endParaRPr>
            </a:p>
          </p:txBody>
        </p:sp>
        <p:sp>
          <p:nvSpPr>
            <p:cNvPr id="7" name="Rectangle 6">
              <a:extLst>
                <a:ext uri="{FF2B5EF4-FFF2-40B4-BE49-F238E27FC236}">
                  <a16:creationId xmlns:a16="http://schemas.microsoft.com/office/drawing/2014/main" id="{70D371B8-0CD9-4A07-B574-A4A2574D5FD8}"/>
                </a:ext>
              </a:extLst>
            </p:cNvPr>
            <p:cNvSpPr/>
            <p:nvPr>
              <p:custDataLst>
                <p:tags r:id="rId12"/>
              </p:custDataLst>
            </p:nvPr>
          </p:nvSpPr>
          <p:spPr bwMode="auto">
            <a:xfrm>
              <a:off x="2732088" y="5942013"/>
              <a:ext cx="406400" cy="2127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spcBef>
                  <a:spcPct val="0"/>
                </a:spcBef>
                <a:spcAft>
                  <a:spcPct val="0"/>
                </a:spcAft>
              </a:pPr>
              <a:fld id="{AA7B819A-A624-468B-9595-891044F175A7}" type="datetime'''''''''''''''2''''''01''''''''''''''''9'''''''''''''''''">
                <a:rPr lang="en-US" altLang="en-US" sz="1400" smtClean="0">
                  <a:solidFill>
                    <a:schemeClr val="tx1"/>
                  </a:solidFill>
                </a:rPr>
                <a:pPr algn="ctr">
                  <a:spcBef>
                    <a:spcPct val="0"/>
                  </a:spcBef>
                  <a:spcAft>
                    <a:spcPct val="0"/>
                  </a:spcAft>
                </a:pPr>
                <a:t>2019</a:t>
              </a:fld>
              <a:endParaRPr lang="en-US" sz="1400" err="1">
                <a:solidFill>
                  <a:schemeClr val="tx1"/>
                </a:solidFill>
                <a:sym typeface="+mn-lt"/>
              </a:endParaRPr>
            </a:p>
          </p:txBody>
        </p:sp>
        <p:sp>
          <p:nvSpPr>
            <p:cNvPr id="23" name="Rectangle 22">
              <a:extLst>
                <a:ext uri="{FF2B5EF4-FFF2-40B4-BE49-F238E27FC236}">
                  <a16:creationId xmlns:a16="http://schemas.microsoft.com/office/drawing/2014/main" id="{67D982B3-C9D8-4327-ACFB-14EF87939C92}"/>
                </a:ext>
              </a:extLst>
            </p:cNvPr>
            <p:cNvSpPr/>
            <p:nvPr>
              <p:custDataLst>
                <p:tags r:id="rId13"/>
              </p:custDataLst>
            </p:nvPr>
          </p:nvSpPr>
          <p:spPr bwMode="auto">
            <a:xfrm>
              <a:off x="323850" y="5054600"/>
              <a:ext cx="650875" cy="2127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spcBef>
                  <a:spcPct val="0"/>
                </a:spcBef>
                <a:spcAft>
                  <a:spcPct val="0"/>
                </a:spcAft>
              </a:pPr>
              <a:fld id="{76A393C2-0D25-4CD7-96B8-AE2FB4EA7025}" type="datetime'''''''''''''''''''P''''''''''o''''v''''''''''er''''''t''''y'">
                <a:rPr lang="en-US" altLang="en-US" sz="1400" b="1" smtClean="0">
                  <a:solidFill>
                    <a:srgbClr val="C95001"/>
                  </a:solidFill>
                  <a:latin typeface="Arial" panose="020B0604020202020204" pitchFamily="34" charset="0"/>
                  <a:cs typeface="Arial" panose="020B0604020202020204" pitchFamily="34" charset="0"/>
                </a:rPr>
                <a:pPr>
                  <a:spcBef>
                    <a:spcPct val="0"/>
                  </a:spcBef>
                  <a:spcAft>
                    <a:spcPct val="0"/>
                  </a:spcAft>
                </a:pPr>
                <a:t>Poverty</a:t>
              </a:fld>
              <a:endParaRPr lang="en-US" sz="1400" b="1">
                <a:solidFill>
                  <a:srgbClr val="C95001"/>
                </a:solidFill>
                <a:latin typeface="Arial" panose="020B0604020202020204" pitchFamily="34" charset="0"/>
                <a:cs typeface="Arial" panose="020B0604020202020204" pitchFamily="34" charset="0"/>
                <a:sym typeface="+mn-lt"/>
              </a:endParaRPr>
            </a:p>
          </p:txBody>
        </p:sp>
        <p:sp>
          <p:nvSpPr>
            <p:cNvPr id="232" name="Rectangle 231">
              <a:extLst>
                <a:ext uri="{FF2B5EF4-FFF2-40B4-BE49-F238E27FC236}">
                  <a16:creationId xmlns:a16="http://schemas.microsoft.com/office/drawing/2014/main" id="{E2792083-0955-47B0-9890-A65DCA867AD8}"/>
                </a:ext>
              </a:extLst>
            </p:cNvPr>
            <p:cNvSpPr/>
            <p:nvPr>
              <p:custDataLst>
                <p:tags r:id="rId14"/>
              </p:custDataLst>
            </p:nvPr>
          </p:nvSpPr>
          <p:spPr bwMode="gray">
            <a:xfrm>
              <a:off x="1309688" y="2490118"/>
              <a:ext cx="406400" cy="192088"/>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numCol="1" spcCol="0" rtlCol="0" anchor="b" anchorCtr="0">
              <a:noAutofit/>
            </a:bodyPr>
            <a:lstStyle/>
            <a:p>
              <a:pPr algn="ctr">
                <a:lnSpc>
                  <a:spcPct val="90000"/>
                </a:lnSpc>
                <a:spcBef>
                  <a:spcPct val="0"/>
                </a:spcBef>
                <a:spcAft>
                  <a:spcPct val="0"/>
                </a:spcAft>
              </a:pPr>
              <a:r>
                <a:rPr lang="en-US" altLang="en-US" sz="1400">
                  <a:solidFill>
                    <a:schemeClr val="tx1"/>
                  </a:solidFill>
                  <a:sym typeface="+mn-lt"/>
                </a:rPr>
                <a:t>32%</a:t>
              </a:r>
              <a:endParaRPr lang="en-US" sz="1400">
                <a:solidFill>
                  <a:schemeClr val="tx1"/>
                </a:solidFill>
                <a:sym typeface="+mn-lt"/>
              </a:endParaRPr>
            </a:p>
          </p:txBody>
        </p:sp>
        <p:sp>
          <p:nvSpPr>
            <p:cNvPr id="233" name="Rectangle 232">
              <a:extLst>
                <a:ext uri="{FF2B5EF4-FFF2-40B4-BE49-F238E27FC236}">
                  <a16:creationId xmlns:a16="http://schemas.microsoft.com/office/drawing/2014/main" id="{8E8DE52F-6130-4036-AD75-48F789C9E581}"/>
                </a:ext>
              </a:extLst>
            </p:cNvPr>
            <p:cNvSpPr/>
            <p:nvPr>
              <p:custDataLst>
                <p:tags r:id="rId15"/>
              </p:custDataLst>
            </p:nvPr>
          </p:nvSpPr>
          <p:spPr bwMode="gray">
            <a:xfrm>
              <a:off x="2757793" y="1943343"/>
              <a:ext cx="406400" cy="192088"/>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numCol="1" spcCol="0" rtlCol="0" anchor="b" anchorCtr="0">
              <a:noAutofit/>
            </a:bodyPr>
            <a:lstStyle/>
            <a:p>
              <a:pPr algn="ctr">
                <a:lnSpc>
                  <a:spcPct val="90000"/>
                </a:lnSpc>
                <a:spcBef>
                  <a:spcPct val="0"/>
                </a:spcBef>
                <a:spcAft>
                  <a:spcPct val="0"/>
                </a:spcAft>
              </a:pPr>
              <a:r>
                <a:rPr lang="en-US" sz="1400">
                  <a:solidFill>
                    <a:schemeClr val="tx1"/>
                  </a:solidFill>
                  <a:sym typeface="+mn-lt"/>
                </a:rPr>
                <a:t>38%</a:t>
              </a:r>
            </a:p>
          </p:txBody>
        </p:sp>
        <p:sp>
          <p:nvSpPr>
            <p:cNvPr id="234" name="Rectangle 233">
              <a:extLst>
                <a:ext uri="{FF2B5EF4-FFF2-40B4-BE49-F238E27FC236}">
                  <a16:creationId xmlns:a16="http://schemas.microsoft.com/office/drawing/2014/main" id="{A0DF198A-3D97-4F23-BFDE-F40530D3002E}"/>
                </a:ext>
              </a:extLst>
            </p:cNvPr>
            <p:cNvSpPr/>
            <p:nvPr>
              <p:custDataLst>
                <p:tags r:id="rId16"/>
              </p:custDataLst>
            </p:nvPr>
          </p:nvSpPr>
          <p:spPr bwMode="gray">
            <a:xfrm>
              <a:off x="2732088" y="3046413"/>
              <a:ext cx="406400" cy="192088"/>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numCol="1" spcCol="0" rtlCol="0" anchor="ctr" anchorCtr="0">
              <a:noAutofit/>
            </a:bodyPr>
            <a:lstStyle/>
            <a:p>
              <a:pPr algn="ctr">
                <a:lnSpc>
                  <a:spcPct val="90000"/>
                </a:lnSpc>
                <a:spcBef>
                  <a:spcPct val="0"/>
                </a:spcBef>
                <a:spcAft>
                  <a:spcPct val="0"/>
                </a:spcAft>
              </a:pPr>
              <a:r>
                <a:rPr lang="en-US" altLang="en-US" sz="1400">
                  <a:solidFill>
                    <a:schemeClr val="bg1"/>
                  </a:solidFill>
                  <a:sym typeface="+mn-lt"/>
                </a:rPr>
                <a:t>25%</a:t>
              </a:r>
              <a:endParaRPr lang="en-US" sz="1400">
                <a:solidFill>
                  <a:schemeClr val="bg1"/>
                </a:solidFill>
                <a:sym typeface="+mn-lt"/>
              </a:endParaRPr>
            </a:p>
          </p:txBody>
        </p:sp>
        <p:sp>
          <p:nvSpPr>
            <p:cNvPr id="235" name="Rectangle 234">
              <a:extLst>
                <a:ext uri="{FF2B5EF4-FFF2-40B4-BE49-F238E27FC236}">
                  <a16:creationId xmlns:a16="http://schemas.microsoft.com/office/drawing/2014/main" id="{C0716321-9BEE-4408-97C3-BC7B2AE61459}"/>
                </a:ext>
              </a:extLst>
            </p:cNvPr>
            <p:cNvSpPr/>
            <p:nvPr>
              <p:custDataLst>
                <p:tags r:id="rId17"/>
              </p:custDataLst>
            </p:nvPr>
          </p:nvSpPr>
          <p:spPr bwMode="gray">
            <a:xfrm>
              <a:off x="1309688" y="3094038"/>
              <a:ext cx="406400" cy="192088"/>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numCol="1" spcCol="0" rtlCol="0" anchor="ctr" anchorCtr="0">
              <a:noAutofit/>
            </a:bodyPr>
            <a:lstStyle/>
            <a:p>
              <a:pPr algn="ctr">
                <a:lnSpc>
                  <a:spcPct val="90000"/>
                </a:lnSpc>
                <a:spcBef>
                  <a:spcPct val="0"/>
                </a:spcBef>
                <a:spcAft>
                  <a:spcPct val="0"/>
                </a:spcAft>
              </a:pPr>
              <a:r>
                <a:rPr lang="en-US" altLang="en-US" sz="1400">
                  <a:solidFill>
                    <a:schemeClr val="bg1"/>
                  </a:solidFill>
                  <a:sym typeface="+mn-lt"/>
                </a:rPr>
                <a:t>19%</a:t>
              </a:r>
              <a:endParaRPr lang="en-US" sz="1400">
                <a:solidFill>
                  <a:schemeClr val="bg1"/>
                </a:solidFill>
                <a:sym typeface="+mn-lt"/>
              </a:endParaRPr>
            </a:p>
          </p:txBody>
        </p:sp>
        <p:sp>
          <p:nvSpPr>
            <p:cNvPr id="237" name="Rectangle 236">
              <a:extLst>
                <a:ext uri="{FF2B5EF4-FFF2-40B4-BE49-F238E27FC236}">
                  <a16:creationId xmlns:a16="http://schemas.microsoft.com/office/drawing/2014/main" id="{6194B82B-5F52-40A1-90A0-8B01DB24E24A}"/>
                </a:ext>
              </a:extLst>
            </p:cNvPr>
            <p:cNvSpPr/>
            <p:nvPr>
              <p:custDataLst>
                <p:tags r:id="rId18"/>
              </p:custDataLst>
            </p:nvPr>
          </p:nvSpPr>
          <p:spPr bwMode="gray">
            <a:xfrm>
              <a:off x="2732088" y="5114925"/>
              <a:ext cx="406400" cy="192088"/>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numCol="1" spcCol="0" rtlCol="0" anchor="ctr" anchorCtr="0">
              <a:noAutofit/>
            </a:bodyPr>
            <a:lstStyle/>
            <a:p>
              <a:pPr algn="ctr">
                <a:lnSpc>
                  <a:spcPct val="90000"/>
                </a:lnSpc>
                <a:spcBef>
                  <a:spcPct val="0"/>
                </a:spcBef>
                <a:spcAft>
                  <a:spcPct val="0"/>
                </a:spcAft>
              </a:pPr>
              <a:r>
                <a:rPr lang="en-US" altLang="en-US" sz="1400">
                  <a:solidFill>
                    <a:schemeClr val="bg1"/>
                  </a:solidFill>
                  <a:sym typeface="+mn-lt"/>
                </a:rPr>
                <a:t>13%</a:t>
              </a:r>
              <a:endParaRPr lang="en-US" sz="1400">
                <a:solidFill>
                  <a:schemeClr val="bg1"/>
                </a:solidFill>
                <a:sym typeface="+mn-lt"/>
              </a:endParaRPr>
            </a:p>
          </p:txBody>
        </p:sp>
        <p:grpSp>
          <p:nvGrpSpPr>
            <p:cNvPr id="253" name="Group 252">
              <a:extLst>
                <a:ext uri="{FF2B5EF4-FFF2-40B4-BE49-F238E27FC236}">
                  <a16:creationId xmlns:a16="http://schemas.microsoft.com/office/drawing/2014/main" id="{C8ECD7D1-6C2E-48CD-9623-8FE350CF0821}"/>
                </a:ext>
              </a:extLst>
            </p:cNvPr>
            <p:cNvGrpSpPr/>
            <p:nvPr/>
          </p:nvGrpSpPr>
          <p:grpSpPr>
            <a:xfrm>
              <a:off x="4260850" y="2363788"/>
              <a:ext cx="1190625" cy="2902423"/>
              <a:chOff x="4260850" y="1816894"/>
              <a:chExt cx="1190625" cy="2903661"/>
            </a:xfrm>
          </p:grpSpPr>
          <p:sp>
            <p:nvSpPr>
              <p:cNvPr id="183" name="Title 1">
                <a:extLst>
                  <a:ext uri="{FF2B5EF4-FFF2-40B4-BE49-F238E27FC236}">
                    <a16:creationId xmlns:a16="http://schemas.microsoft.com/office/drawing/2014/main" id="{7DAD5C17-3C32-47C6-ABCC-90CC70984046}"/>
                  </a:ext>
                </a:extLst>
              </p:cNvPr>
              <p:cNvSpPr txBox="1">
                <a:spLocks/>
              </p:cNvSpPr>
              <p:nvPr/>
            </p:nvSpPr>
            <p:spPr bwMode="auto">
              <a:xfrm>
                <a:off x="4260850" y="1816894"/>
                <a:ext cx="119062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lang="x-none" sz="2041" b="0" baseline="0">
                    <a:solidFill>
                      <a:srgbClr val="28807C"/>
                    </a:solidFill>
                    <a:latin typeface="+mj-lt"/>
                    <a:ea typeface="+mj-ea"/>
                    <a:cs typeface="+mj-cs"/>
                  </a:defRPr>
                </a:lvl1pPr>
                <a:lvl2pPr algn="l" defTabSz="913526" rtl="0" eaLnBrk="1" fontAlgn="base" hangingPunct="1">
                  <a:spcBef>
                    <a:spcPct val="0"/>
                  </a:spcBef>
                  <a:spcAft>
                    <a:spcPct val="0"/>
                  </a:spcAft>
                  <a:defRPr lang="x-none" sz="1939" b="1">
                    <a:solidFill>
                      <a:schemeClr val="tx2"/>
                    </a:solidFill>
                    <a:latin typeface="Arial" charset="0"/>
                  </a:defRPr>
                </a:lvl2pPr>
                <a:lvl3pPr algn="l" defTabSz="913526" rtl="0" eaLnBrk="1" fontAlgn="base" hangingPunct="1">
                  <a:spcBef>
                    <a:spcPct val="0"/>
                  </a:spcBef>
                  <a:spcAft>
                    <a:spcPct val="0"/>
                  </a:spcAft>
                  <a:defRPr lang="x-none" sz="1939" b="1">
                    <a:solidFill>
                      <a:schemeClr val="tx2"/>
                    </a:solidFill>
                    <a:latin typeface="Arial" charset="0"/>
                  </a:defRPr>
                </a:lvl3pPr>
                <a:lvl4pPr algn="l" defTabSz="913526" rtl="0" eaLnBrk="1" fontAlgn="base" hangingPunct="1">
                  <a:spcBef>
                    <a:spcPct val="0"/>
                  </a:spcBef>
                  <a:spcAft>
                    <a:spcPct val="0"/>
                  </a:spcAft>
                  <a:defRPr lang="x-none" sz="1939" b="1">
                    <a:solidFill>
                      <a:schemeClr val="tx2"/>
                    </a:solidFill>
                    <a:latin typeface="Arial" charset="0"/>
                  </a:defRPr>
                </a:lvl4pPr>
                <a:lvl5pPr algn="l" defTabSz="913526" rtl="0" eaLnBrk="1" fontAlgn="base" hangingPunct="1">
                  <a:spcBef>
                    <a:spcPct val="0"/>
                  </a:spcBef>
                  <a:spcAft>
                    <a:spcPct val="0"/>
                  </a:spcAft>
                  <a:defRPr lang="x-none" sz="1939" b="1">
                    <a:solidFill>
                      <a:schemeClr val="tx2"/>
                    </a:solidFill>
                    <a:latin typeface="Arial" charset="0"/>
                  </a:defRPr>
                </a:lvl5pPr>
                <a:lvl6pPr marL="466481" algn="l" defTabSz="913526" rtl="0" eaLnBrk="1" fontAlgn="base" hangingPunct="1">
                  <a:spcBef>
                    <a:spcPct val="0"/>
                  </a:spcBef>
                  <a:spcAft>
                    <a:spcPct val="0"/>
                  </a:spcAft>
                  <a:defRPr lang="x-none" sz="1939" b="1">
                    <a:solidFill>
                      <a:schemeClr val="tx2"/>
                    </a:solidFill>
                    <a:latin typeface="Arial" charset="0"/>
                  </a:defRPr>
                </a:lvl6pPr>
                <a:lvl7pPr marL="932962" algn="l" defTabSz="913526" rtl="0" eaLnBrk="1" fontAlgn="base" hangingPunct="1">
                  <a:spcBef>
                    <a:spcPct val="0"/>
                  </a:spcBef>
                  <a:spcAft>
                    <a:spcPct val="0"/>
                  </a:spcAft>
                  <a:defRPr lang="x-none" sz="1939" b="1">
                    <a:solidFill>
                      <a:schemeClr val="tx2"/>
                    </a:solidFill>
                    <a:latin typeface="Arial" charset="0"/>
                  </a:defRPr>
                </a:lvl7pPr>
                <a:lvl8pPr marL="1399443" algn="l" defTabSz="913526" rtl="0" eaLnBrk="1" fontAlgn="base" hangingPunct="1">
                  <a:spcBef>
                    <a:spcPct val="0"/>
                  </a:spcBef>
                  <a:spcAft>
                    <a:spcPct val="0"/>
                  </a:spcAft>
                  <a:defRPr lang="x-none" sz="1939" b="1">
                    <a:solidFill>
                      <a:schemeClr val="tx2"/>
                    </a:solidFill>
                    <a:latin typeface="Arial" charset="0"/>
                  </a:defRPr>
                </a:lvl8pPr>
                <a:lvl9pPr marL="1865925" algn="l" defTabSz="913526" rtl="0" eaLnBrk="1" fontAlgn="base" hangingPunct="1">
                  <a:spcBef>
                    <a:spcPct val="0"/>
                  </a:spcBef>
                  <a:spcAft>
                    <a:spcPct val="0"/>
                  </a:spcAft>
                  <a:defRPr lang="x-none" sz="1939" b="1">
                    <a:solidFill>
                      <a:schemeClr val="tx2"/>
                    </a:solidFill>
                    <a:latin typeface="Arial" charset="0"/>
                  </a:defRPr>
                </a:lvl9pPr>
              </a:lstStyle>
              <a:p>
                <a:pPr algn="ctr">
                  <a:tabLst>
                    <a:tab pos="274638" algn="l"/>
                  </a:tabLst>
                </a:pPr>
                <a:r>
                  <a:rPr lang="en-US" sz="3600" b="1" kern="0">
                    <a:solidFill>
                      <a:srgbClr val="1C3E51"/>
                    </a:solidFill>
                    <a:latin typeface="Arial" panose="020B0604020202020204" pitchFamily="34" charset="0"/>
                    <a:cs typeface="Arial" panose="020B0604020202020204" pitchFamily="34" charset="0"/>
                  </a:rPr>
                  <a:t>38% </a:t>
                </a:r>
                <a:r>
                  <a:rPr lang="en-US" sz="1800" kern="0">
                    <a:solidFill>
                      <a:srgbClr val="1C3E51"/>
                    </a:solidFill>
                    <a:latin typeface="Arial" panose="020B0604020202020204" pitchFamily="34" charset="0"/>
                    <a:cs typeface="Arial" panose="020B0604020202020204" pitchFamily="34" charset="0"/>
                  </a:rPr>
                  <a:t>of Michigan families</a:t>
                </a:r>
              </a:p>
            </p:txBody>
          </p:sp>
          <p:sp>
            <p:nvSpPr>
              <p:cNvPr id="184" name="Title 1">
                <a:extLst>
                  <a:ext uri="{FF2B5EF4-FFF2-40B4-BE49-F238E27FC236}">
                    <a16:creationId xmlns:a16="http://schemas.microsoft.com/office/drawing/2014/main" id="{EB44B73D-600F-450E-BC81-1522A8453383}"/>
                  </a:ext>
                </a:extLst>
              </p:cNvPr>
              <p:cNvSpPr txBox="1">
                <a:spLocks/>
              </p:cNvSpPr>
              <p:nvPr/>
            </p:nvSpPr>
            <p:spPr bwMode="auto">
              <a:xfrm>
                <a:off x="4261056" y="3612086"/>
                <a:ext cx="1190419" cy="1108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lang="x-none" sz="2041" b="0" baseline="0">
                    <a:solidFill>
                      <a:srgbClr val="28807C"/>
                    </a:solidFill>
                    <a:latin typeface="+mj-lt"/>
                    <a:ea typeface="+mj-ea"/>
                    <a:cs typeface="+mj-cs"/>
                  </a:defRPr>
                </a:lvl1pPr>
                <a:lvl2pPr algn="l" defTabSz="913526" rtl="0" eaLnBrk="1" fontAlgn="base" hangingPunct="1">
                  <a:spcBef>
                    <a:spcPct val="0"/>
                  </a:spcBef>
                  <a:spcAft>
                    <a:spcPct val="0"/>
                  </a:spcAft>
                  <a:defRPr lang="x-none" sz="1939" b="1">
                    <a:solidFill>
                      <a:schemeClr val="tx2"/>
                    </a:solidFill>
                    <a:latin typeface="Arial" charset="0"/>
                  </a:defRPr>
                </a:lvl2pPr>
                <a:lvl3pPr algn="l" defTabSz="913526" rtl="0" eaLnBrk="1" fontAlgn="base" hangingPunct="1">
                  <a:spcBef>
                    <a:spcPct val="0"/>
                  </a:spcBef>
                  <a:spcAft>
                    <a:spcPct val="0"/>
                  </a:spcAft>
                  <a:defRPr lang="x-none" sz="1939" b="1">
                    <a:solidFill>
                      <a:schemeClr val="tx2"/>
                    </a:solidFill>
                    <a:latin typeface="Arial" charset="0"/>
                  </a:defRPr>
                </a:lvl3pPr>
                <a:lvl4pPr algn="l" defTabSz="913526" rtl="0" eaLnBrk="1" fontAlgn="base" hangingPunct="1">
                  <a:spcBef>
                    <a:spcPct val="0"/>
                  </a:spcBef>
                  <a:spcAft>
                    <a:spcPct val="0"/>
                  </a:spcAft>
                  <a:defRPr lang="x-none" sz="1939" b="1">
                    <a:solidFill>
                      <a:schemeClr val="tx2"/>
                    </a:solidFill>
                    <a:latin typeface="Arial" charset="0"/>
                  </a:defRPr>
                </a:lvl4pPr>
                <a:lvl5pPr algn="l" defTabSz="913526" rtl="0" eaLnBrk="1" fontAlgn="base" hangingPunct="1">
                  <a:spcBef>
                    <a:spcPct val="0"/>
                  </a:spcBef>
                  <a:spcAft>
                    <a:spcPct val="0"/>
                  </a:spcAft>
                  <a:defRPr lang="x-none" sz="1939" b="1">
                    <a:solidFill>
                      <a:schemeClr val="tx2"/>
                    </a:solidFill>
                    <a:latin typeface="Arial" charset="0"/>
                  </a:defRPr>
                </a:lvl5pPr>
                <a:lvl6pPr marL="466481" algn="l" defTabSz="913526" rtl="0" eaLnBrk="1" fontAlgn="base" hangingPunct="1">
                  <a:spcBef>
                    <a:spcPct val="0"/>
                  </a:spcBef>
                  <a:spcAft>
                    <a:spcPct val="0"/>
                  </a:spcAft>
                  <a:defRPr lang="x-none" sz="1939" b="1">
                    <a:solidFill>
                      <a:schemeClr val="tx2"/>
                    </a:solidFill>
                    <a:latin typeface="Arial" charset="0"/>
                  </a:defRPr>
                </a:lvl6pPr>
                <a:lvl7pPr marL="932962" algn="l" defTabSz="913526" rtl="0" eaLnBrk="1" fontAlgn="base" hangingPunct="1">
                  <a:spcBef>
                    <a:spcPct val="0"/>
                  </a:spcBef>
                  <a:spcAft>
                    <a:spcPct val="0"/>
                  </a:spcAft>
                  <a:defRPr lang="x-none" sz="1939" b="1">
                    <a:solidFill>
                      <a:schemeClr val="tx2"/>
                    </a:solidFill>
                    <a:latin typeface="Arial" charset="0"/>
                  </a:defRPr>
                </a:lvl7pPr>
                <a:lvl8pPr marL="1399443" algn="l" defTabSz="913526" rtl="0" eaLnBrk="1" fontAlgn="base" hangingPunct="1">
                  <a:spcBef>
                    <a:spcPct val="0"/>
                  </a:spcBef>
                  <a:spcAft>
                    <a:spcPct val="0"/>
                  </a:spcAft>
                  <a:defRPr lang="x-none" sz="1939" b="1">
                    <a:solidFill>
                      <a:schemeClr val="tx2"/>
                    </a:solidFill>
                    <a:latin typeface="Arial" charset="0"/>
                  </a:defRPr>
                </a:lvl8pPr>
                <a:lvl9pPr marL="1865925" algn="l" defTabSz="913526" rtl="0" eaLnBrk="1" fontAlgn="base" hangingPunct="1">
                  <a:spcBef>
                    <a:spcPct val="0"/>
                  </a:spcBef>
                  <a:spcAft>
                    <a:spcPct val="0"/>
                  </a:spcAft>
                  <a:defRPr lang="x-none" sz="1939" b="1">
                    <a:solidFill>
                      <a:schemeClr val="tx2"/>
                    </a:solidFill>
                    <a:latin typeface="Arial" charset="0"/>
                  </a:defRPr>
                </a:lvl9pPr>
              </a:lstStyle>
              <a:p>
                <a:pPr algn="ctr">
                  <a:tabLst>
                    <a:tab pos="274638" algn="l"/>
                  </a:tabLst>
                </a:pPr>
                <a:r>
                  <a:rPr lang="en-US" sz="3600" b="1" kern="0">
                    <a:solidFill>
                      <a:srgbClr val="1C3E51"/>
                    </a:solidFill>
                    <a:latin typeface="Arial" panose="020B0604020202020204" pitchFamily="34" charset="0"/>
                    <a:cs typeface="Arial" panose="020B0604020202020204" pitchFamily="34" charset="0"/>
                  </a:rPr>
                  <a:t>45% </a:t>
                </a:r>
                <a:r>
                  <a:rPr lang="en-US" sz="1800" kern="0">
                    <a:solidFill>
                      <a:srgbClr val="1C3E51"/>
                    </a:solidFill>
                    <a:latin typeface="Arial" panose="020B0604020202020204" pitchFamily="34" charset="0"/>
                    <a:cs typeface="Arial" panose="020B0604020202020204" pitchFamily="34" charset="0"/>
                  </a:rPr>
                  <a:t>of UP</a:t>
                </a:r>
                <a:br>
                  <a:rPr lang="en-US" sz="1800" kern="0">
                    <a:solidFill>
                      <a:srgbClr val="1C3E51"/>
                    </a:solidFill>
                    <a:latin typeface="Arial" panose="020B0604020202020204" pitchFamily="34" charset="0"/>
                    <a:cs typeface="Arial" panose="020B0604020202020204" pitchFamily="34" charset="0"/>
                  </a:rPr>
                </a:br>
                <a:r>
                  <a:rPr lang="en-US" sz="1800" kern="0">
                    <a:solidFill>
                      <a:srgbClr val="1C3E51"/>
                    </a:solidFill>
                    <a:latin typeface="Arial" panose="020B0604020202020204" pitchFamily="34" charset="0"/>
                    <a:cs typeface="Arial" panose="020B0604020202020204" pitchFamily="34" charset="0"/>
                  </a:rPr>
                  <a:t> families</a:t>
                </a:r>
              </a:p>
            </p:txBody>
          </p:sp>
        </p:grpSp>
        <p:cxnSp>
          <p:nvCxnSpPr>
            <p:cNvPr id="185" name="Straight Arrow Connector 184">
              <a:extLst>
                <a:ext uri="{FF2B5EF4-FFF2-40B4-BE49-F238E27FC236}">
                  <a16:creationId xmlns:a16="http://schemas.microsoft.com/office/drawing/2014/main" id="{93BF2729-D655-4127-931F-D481D496D6C2}"/>
                </a:ext>
              </a:extLst>
            </p:cNvPr>
            <p:cNvCxnSpPr>
              <a:cxnSpLocks/>
            </p:cNvCxnSpPr>
            <p:nvPr/>
          </p:nvCxnSpPr>
          <p:spPr>
            <a:xfrm>
              <a:off x="3954463" y="1471089"/>
              <a:ext cx="0" cy="4577286"/>
            </a:xfrm>
            <a:prstGeom prst="straightConnector1">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200" name="Rectangle 199">
            <a:extLst>
              <a:ext uri="{FF2B5EF4-FFF2-40B4-BE49-F238E27FC236}">
                <a16:creationId xmlns:a16="http://schemas.microsoft.com/office/drawing/2014/main" id="{26BF6F85-B9CD-40A4-A9DC-4294799FABEA}"/>
              </a:ext>
            </a:extLst>
          </p:cNvPr>
          <p:cNvSpPr/>
          <p:nvPr>
            <p:custDataLst>
              <p:tags r:id="rId4"/>
            </p:custDataLst>
          </p:nvPr>
        </p:nvSpPr>
        <p:spPr bwMode="auto">
          <a:xfrm>
            <a:off x="10106025" y="5324475"/>
            <a:ext cx="279400" cy="2127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spcBef>
                <a:spcPct val="0"/>
              </a:spcBef>
              <a:spcAft>
                <a:spcPct val="0"/>
              </a:spcAft>
            </a:pPr>
            <a:endParaRPr lang="en-US" sz="1400" b="1">
              <a:solidFill>
                <a:srgbClr val="1C3E51"/>
              </a:solidFill>
              <a:sym typeface="+mn-lt"/>
            </a:endParaRPr>
          </a:p>
        </p:txBody>
      </p:sp>
      <p:sp>
        <p:nvSpPr>
          <p:cNvPr id="196" name="Rectangle 195">
            <a:extLst>
              <a:ext uri="{FF2B5EF4-FFF2-40B4-BE49-F238E27FC236}">
                <a16:creationId xmlns:a16="http://schemas.microsoft.com/office/drawing/2014/main" id="{B906A1F0-4805-48DF-B5D6-D05717C49C51}"/>
              </a:ext>
            </a:extLst>
          </p:cNvPr>
          <p:cNvSpPr/>
          <p:nvPr>
            <p:custDataLst>
              <p:tags r:id="rId5"/>
            </p:custDataLst>
          </p:nvPr>
        </p:nvSpPr>
        <p:spPr bwMode="auto">
          <a:xfrm>
            <a:off x="7945438" y="5324475"/>
            <a:ext cx="230188" cy="2127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spcBef>
                <a:spcPct val="0"/>
              </a:spcBef>
              <a:spcAft>
                <a:spcPct val="0"/>
              </a:spcAft>
            </a:pPr>
            <a:endParaRPr lang="en-US" sz="1400">
              <a:solidFill>
                <a:schemeClr val="tx1"/>
              </a:solidFill>
              <a:sym typeface="+mn-lt"/>
            </a:endParaRPr>
          </a:p>
        </p:txBody>
      </p:sp>
      <p:sp>
        <p:nvSpPr>
          <p:cNvPr id="198" name="Rectangle 197">
            <a:extLst>
              <a:ext uri="{FF2B5EF4-FFF2-40B4-BE49-F238E27FC236}">
                <a16:creationId xmlns:a16="http://schemas.microsoft.com/office/drawing/2014/main" id="{D9919B6E-03BF-40FB-BA9D-B9B6A60555EF}"/>
              </a:ext>
            </a:extLst>
          </p:cNvPr>
          <p:cNvSpPr/>
          <p:nvPr>
            <p:custDataLst>
              <p:tags r:id="rId6"/>
            </p:custDataLst>
          </p:nvPr>
        </p:nvSpPr>
        <p:spPr bwMode="auto">
          <a:xfrm>
            <a:off x="9058275" y="5324475"/>
            <a:ext cx="190500" cy="2127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spcBef>
                <a:spcPct val="0"/>
              </a:spcBef>
              <a:spcAft>
                <a:spcPct val="0"/>
              </a:spcAft>
            </a:pPr>
            <a:endParaRPr lang="en-US" sz="1400">
              <a:solidFill>
                <a:schemeClr val="tx1"/>
              </a:solidFill>
              <a:sym typeface="+mn-lt"/>
            </a:endParaRPr>
          </a:p>
        </p:txBody>
      </p:sp>
      <p:sp>
        <p:nvSpPr>
          <p:cNvPr id="47" name="Rectangle 46">
            <a:extLst>
              <a:ext uri="{FF2B5EF4-FFF2-40B4-BE49-F238E27FC236}">
                <a16:creationId xmlns:a16="http://schemas.microsoft.com/office/drawing/2014/main" id="{773361DF-76CA-4412-8D8D-D1B4FEB668B9}"/>
              </a:ext>
            </a:extLst>
          </p:cNvPr>
          <p:cNvSpPr/>
          <p:nvPr>
            <p:custDataLst>
              <p:tags r:id="rId7"/>
            </p:custDataLst>
          </p:nvPr>
        </p:nvSpPr>
        <p:spPr bwMode="gray">
          <a:xfrm>
            <a:off x="7862177" y="2105224"/>
            <a:ext cx="406400" cy="192088"/>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numCol="1" spcCol="0" rtlCol="0" anchor="b" anchorCtr="0">
            <a:noAutofit/>
          </a:bodyPr>
          <a:lstStyle/>
          <a:p>
            <a:pPr algn="ctr">
              <a:lnSpc>
                <a:spcPct val="90000"/>
              </a:lnSpc>
              <a:spcBef>
                <a:spcPct val="0"/>
              </a:spcBef>
              <a:spcAft>
                <a:spcPct val="0"/>
              </a:spcAft>
            </a:pPr>
            <a:endParaRPr lang="en-US" sz="1400">
              <a:solidFill>
                <a:schemeClr val="tx1"/>
              </a:solidFill>
              <a:sym typeface="+mn-lt"/>
            </a:endParaRPr>
          </a:p>
        </p:txBody>
      </p:sp>
      <p:sp>
        <p:nvSpPr>
          <p:cNvPr id="27" name="TextBox 26">
            <a:extLst>
              <a:ext uri="{FF2B5EF4-FFF2-40B4-BE49-F238E27FC236}">
                <a16:creationId xmlns:a16="http://schemas.microsoft.com/office/drawing/2014/main" id="{860E9CED-AAC8-A089-9E5A-716370E55184}"/>
              </a:ext>
            </a:extLst>
          </p:cNvPr>
          <p:cNvSpPr txBox="1"/>
          <p:nvPr/>
        </p:nvSpPr>
        <p:spPr>
          <a:xfrm>
            <a:off x="645494" y="522708"/>
            <a:ext cx="3149753" cy="1384995"/>
          </a:xfrm>
          <a:prstGeom prst="rect">
            <a:avLst/>
          </a:prstGeom>
          <a:noFill/>
        </p:spPr>
        <p:txBody>
          <a:bodyPr wrap="square">
            <a:spAutoFit/>
          </a:bodyPr>
          <a:lstStyle/>
          <a:p>
            <a:pPr marL="0" indent="0">
              <a:buFont typeface="Arial" panose="020B0604020202020204" pitchFamily="34" charset="0"/>
              <a:buNone/>
              <a:defRPr/>
            </a:pPr>
            <a:r>
              <a:rPr lang="en-US" sz="2800" b="1" kern="0">
                <a:solidFill>
                  <a:srgbClr val="FFC000"/>
                </a:solidFill>
                <a:latin typeface="Arial" panose="020B0604020202020204" pitchFamily="34" charset="0"/>
                <a:cs typeface="Arial" panose="020B0604020202020204" pitchFamily="34" charset="0"/>
              </a:rPr>
              <a:t>Why are so many households struggling?</a:t>
            </a:r>
          </a:p>
        </p:txBody>
      </p:sp>
      <p:sp>
        <p:nvSpPr>
          <p:cNvPr id="6" name="TextBox 5">
            <a:extLst>
              <a:ext uri="{FF2B5EF4-FFF2-40B4-BE49-F238E27FC236}">
                <a16:creationId xmlns:a16="http://schemas.microsoft.com/office/drawing/2014/main" id="{EFE1B31A-0BBE-EC17-0536-B65A64A6DA50}"/>
              </a:ext>
            </a:extLst>
          </p:cNvPr>
          <p:cNvSpPr txBox="1"/>
          <p:nvPr/>
        </p:nvSpPr>
        <p:spPr>
          <a:xfrm>
            <a:off x="3157279" y="6568622"/>
            <a:ext cx="11435095" cy="24622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1"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Arial" panose="020B0604020202020204" pitchFamily="34" charset="0"/>
              </a:rPr>
              <a:t>Source: ALICE in Michigan: A Financial Hardship Study, 2021; United Way</a:t>
            </a:r>
          </a:p>
        </p:txBody>
      </p:sp>
    </p:spTree>
    <p:extLst>
      <p:ext uri="{BB962C8B-B14F-4D97-AF65-F5344CB8AC3E}">
        <p14:creationId xmlns:p14="http://schemas.microsoft.com/office/powerpoint/2010/main" val="2534062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1E1360-BB70-7012-0CF4-2C32CAECF139}"/>
              </a:ext>
            </a:extLst>
          </p:cNvPr>
          <p:cNvSpPr>
            <a:spLocks noGrp="1"/>
          </p:cNvSpPr>
          <p:nvPr>
            <p:ph type="title"/>
          </p:nvPr>
        </p:nvSpPr>
        <p:spPr/>
        <p:txBody>
          <a:bodyPr/>
          <a:lstStyle/>
          <a:p>
            <a:r>
              <a:rPr lang="en-US" sz="2400"/>
              <a:t>Adults 25+ </a:t>
            </a:r>
            <a:br>
              <a:rPr lang="en-US" sz="2400"/>
            </a:br>
            <a:r>
              <a:rPr lang="en-US" sz="2400"/>
              <a:t>Baseline data</a:t>
            </a:r>
          </a:p>
        </p:txBody>
      </p:sp>
      <p:sp>
        <p:nvSpPr>
          <p:cNvPr id="4" name="TextBox 3">
            <a:extLst>
              <a:ext uri="{FF2B5EF4-FFF2-40B4-BE49-F238E27FC236}">
                <a16:creationId xmlns:a16="http://schemas.microsoft.com/office/drawing/2014/main" id="{51AFACFD-8EC9-D4E7-DC53-1BE8D34C5083}"/>
              </a:ext>
            </a:extLst>
          </p:cNvPr>
          <p:cNvSpPr txBox="1"/>
          <p:nvPr/>
        </p:nvSpPr>
        <p:spPr>
          <a:xfrm>
            <a:off x="275490" y="3500195"/>
            <a:ext cx="1201619" cy="553998"/>
          </a:xfrm>
          <a:prstGeom prst="rect">
            <a:avLst/>
          </a:prstGeom>
          <a:noFill/>
        </p:spPr>
        <p:txBody>
          <a:bodyPr wrap="square" rtlCol="0">
            <a:spAutoFit/>
          </a:bodyPr>
          <a:lstStyle/>
          <a:p>
            <a:pPr algn="ctr"/>
            <a:r>
              <a:rPr lang="en-US" sz="1200" b="1">
                <a:solidFill>
                  <a:schemeClr val="bg1"/>
                </a:solidFill>
              </a:rPr>
              <a:t>(pop. 34, 927)</a:t>
            </a:r>
          </a:p>
          <a:p>
            <a:endParaRPr lang="en-US"/>
          </a:p>
        </p:txBody>
      </p:sp>
      <p:grpSp>
        <p:nvGrpSpPr>
          <p:cNvPr id="2" name="Group 1">
            <a:extLst>
              <a:ext uri="{FF2B5EF4-FFF2-40B4-BE49-F238E27FC236}">
                <a16:creationId xmlns:a16="http://schemas.microsoft.com/office/drawing/2014/main" id="{1046030D-A676-841D-B314-13078DCE6218}"/>
              </a:ext>
            </a:extLst>
          </p:cNvPr>
          <p:cNvGrpSpPr/>
          <p:nvPr/>
        </p:nvGrpSpPr>
        <p:grpSpPr>
          <a:xfrm>
            <a:off x="261257" y="2041666"/>
            <a:ext cx="11698514" cy="4308345"/>
            <a:chOff x="620233" y="2258235"/>
            <a:chExt cx="7272483" cy="4308345"/>
          </a:xfrm>
        </p:grpSpPr>
        <p:grpSp>
          <p:nvGrpSpPr>
            <p:cNvPr id="5" name="Group 4">
              <a:extLst>
                <a:ext uri="{FF2B5EF4-FFF2-40B4-BE49-F238E27FC236}">
                  <a16:creationId xmlns:a16="http://schemas.microsoft.com/office/drawing/2014/main" id="{C00A6725-E783-3622-4C57-86EAB9DB240B}"/>
                </a:ext>
              </a:extLst>
            </p:cNvPr>
            <p:cNvGrpSpPr/>
            <p:nvPr/>
          </p:nvGrpSpPr>
          <p:grpSpPr>
            <a:xfrm>
              <a:off x="629167" y="2258235"/>
              <a:ext cx="2029812" cy="1002323"/>
              <a:chOff x="2" y="1539394"/>
              <a:chExt cx="1717477" cy="681171"/>
            </a:xfrm>
          </p:grpSpPr>
          <p:sp>
            <p:nvSpPr>
              <p:cNvPr id="40" name="Rectangle 39">
                <a:extLst>
                  <a:ext uri="{FF2B5EF4-FFF2-40B4-BE49-F238E27FC236}">
                    <a16:creationId xmlns:a16="http://schemas.microsoft.com/office/drawing/2014/main" id="{0E478E73-DFDD-7324-25D9-763EBF32CD82}"/>
                  </a:ext>
                </a:extLst>
              </p:cNvPr>
              <p:cNvSpPr/>
              <p:nvPr/>
            </p:nvSpPr>
            <p:spPr>
              <a:xfrm>
                <a:off x="2" y="1539394"/>
                <a:ext cx="1717477" cy="681171"/>
              </a:xfrm>
              <a:prstGeom prst="rect">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41" name="TextBox 40">
                <a:extLst>
                  <a:ext uri="{FF2B5EF4-FFF2-40B4-BE49-F238E27FC236}">
                    <a16:creationId xmlns:a16="http://schemas.microsoft.com/office/drawing/2014/main" id="{3E832FB9-2DD5-6D0B-51D1-1EF631596BD5}"/>
                  </a:ext>
                </a:extLst>
              </p:cNvPr>
              <p:cNvSpPr txBox="1"/>
              <p:nvPr/>
            </p:nvSpPr>
            <p:spPr>
              <a:xfrm>
                <a:off x="2" y="1539394"/>
                <a:ext cx="1717477" cy="6811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algn="ctr"/>
                <a:r>
                  <a:rPr lang="en-US" b="1">
                    <a:solidFill>
                      <a:srgbClr val="1C3E51"/>
                    </a:solidFill>
                    <a:latin typeface="Arial" panose="020B0604020202020204" pitchFamily="34" charset="0"/>
                    <a:cs typeface="Arial" panose="020B0604020202020204" pitchFamily="34" charset="0"/>
                  </a:rPr>
                  <a:t>Community college enrollment</a:t>
                </a:r>
              </a:p>
            </p:txBody>
          </p:sp>
        </p:grpSp>
        <p:grpSp>
          <p:nvGrpSpPr>
            <p:cNvPr id="6" name="Group 5">
              <a:extLst>
                <a:ext uri="{FF2B5EF4-FFF2-40B4-BE49-F238E27FC236}">
                  <a16:creationId xmlns:a16="http://schemas.microsoft.com/office/drawing/2014/main" id="{60FC5581-B911-DB11-C851-A3F48DB47BFF}"/>
                </a:ext>
              </a:extLst>
            </p:cNvPr>
            <p:cNvGrpSpPr/>
            <p:nvPr/>
          </p:nvGrpSpPr>
          <p:grpSpPr>
            <a:xfrm>
              <a:off x="620233" y="3260557"/>
              <a:ext cx="2038746" cy="579998"/>
              <a:chOff x="-7557" y="2230336"/>
              <a:chExt cx="1725036" cy="630661"/>
            </a:xfrm>
          </p:grpSpPr>
          <p:sp>
            <p:nvSpPr>
              <p:cNvPr id="38" name="Rectangle 37">
                <a:extLst>
                  <a:ext uri="{FF2B5EF4-FFF2-40B4-BE49-F238E27FC236}">
                    <a16:creationId xmlns:a16="http://schemas.microsoft.com/office/drawing/2014/main" id="{D7CD46E1-9922-D55A-065B-D1E879DE9ACE}"/>
                  </a:ext>
                </a:extLst>
              </p:cNvPr>
              <p:cNvSpPr/>
              <p:nvPr/>
            </p:nvSpPr>
            <p:spPr>
              <a:xfrm>
                <a:off x="2" y="2230336"/>
                <a:ext cx="1717477" cy="614879"/>
              </a:xfrm>
              <a:prstGeom prst="rect">
                <a:avLst/>
              </a:pr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39" name="TextBox 38">
                <a:extLst>
                  <a:ext uri="{FF2B5EF4-FFF2-40B4-BE49-F238E27FC236}">
                    <a16:creationId xmlns:a16="http://schemas.microsoft.com/office/drawing/2014/main" id="{4D91B3A4-7E4C-AF35-8DDC-BF8CC584939D}"/>
                  </a:ext>
                </a:extLst>
              </p:cNvPr>
              <p:cNvSpPr txBox="1"/>
              <p:nvPr/>
            </p:nvSpPr>
            <p:spPr>
              <a:xfrm>
                <a:off x="-7557" y="2246118"/>
                <a:ext cx="1717477" cy="61487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4676" tIns="74676" rIns="99568" bIns="112014" numCol="1" spcCol="1270" anchor="ctr" anchorCtr="0">
                <a:noAutofit/>
              </a:bodyPr>
              <a:lstStyle/>
              <a:p>
                <a:pPr marL="114300" lvl="1" indent="-114300" algn="ctr" defTabSz="622300">
                  <a:lnSpc>
                    <a:spcPct val="90000"/>
                  </a:lnSpc>
                  <a:spcBef>
                    <a:spcPct val="0"/>
                  </a:spcBef>
                  <a:spcAft>
                    <a:spcPct val="15000"/>
                  </a:spcAft>
                  <a:buFontTx/>
                  <a:buNone/>
                </a:pPr>
                <a:r>
                  <a:rPr lang="en-US" b="1" kern="1200">
                    <a:solidFill>
                      <a:srgbClr val="00425C"/>
                    </a:solidFill>
                    <a:latin typeface="Arial" panose="020B0604020202020204" pitchFamily="34" charset="0"/>
                    <a:cs typeface="Arial" panose="020B0604020202020204" pitchFamily="34" charset="0"/>
                  </a:rPr>
                  <a:t>779</a:t>
                </a:r>
              </a:p>
            </p:txBody>
          </p:sp>
        </p:grpSp>
        <p:grpSp>
          <p:nvGrpSpPr>
            <p:cNvPr id="7" name="Group 6">
              <a:extLst>
                <a:ext uri="{FF2B5EF4-FFF2-40B4-BE49-F238E27FC236}">
                  <a16:creationId xmlns:a16="http://schemas.microsoft.com/office/drawing/2014/main" id="{7964AB44-C1A0-F2DA-276B-85E3839171FA}"/>
                </a:ext>
              </a:extLst>
            </p:cNvPr>
            <p:cNvGrpSpPr/>
            <p:nvPr/>
          </p:nvGrpSpPr>
          <p:grpSpPr>
            <a:xfrm>
              <a:off x="629167" y="4658188"/>
              <a:ext cx="2029811" cy="1258687"/>
              <a:chOff x="2" y="4173680"/>
              <a:chExt cx="1717477" cy="681171"/>
            </a:xfrm>
          </p:grpSpPr>
          <p:sp>
            <p:nvSpPr>
              <p:cNvPr id="36" name="Rectangle 35">
                <a:extLst>
                  <a:ext uri="{FF2B5EF4-FFF2-40B4-BE49-F238E27FC236}">
                    <a16:creationId xmlns:a16="http://schemas.microsoft.com/office/drawing/2014/main" id="{D8C45B15-5367-97F4-4230-10607B2719AD}"/>
                  </a:ext>
                </a:extLst>
              </p:cNvPr>
              <p:cNvSpPr/>
              <p:nvPr/>
            </p:nvSpPr>
            <p:spPr>
              <a:xfrm>
                <a:off x="2" y="4173680"/>
                <a:ext cx="1717477" cy="681171"/>
              </a:xfrm>
              <a:prstGeom prst="rect">
                <a:avLst/>
              </a:prstGeom>
              <a:solidFill>
                <a:srgbClr val="B0E2F2"/>
              </a:solidFill>
              <a:ln>
                <a:solidFill>
                  <a:srgbClr val="B0E2F2"/>
                </a:solidFill>
              </a:ln>
            </p:spPr>
            <p:style>
              <a:lnRef idx="2">
                <a:scrgbClr r="0" g="0" b="0"/>
              </a:lnRef>
              <a:fillRef idx="1">
                <a:scrgbClr r="0" g="0" b="0"/>
              </a:fillRef>
              <a:effectRef idx="0">
                <a:schemeClr val="accent6">
                  <a:hueOff val="0"/>
                  <a:satOff val="0"/>
                  <a:lumOff val="0"/>
                  <a:alphaOff val="0"/>
                </a:schemeClr>
              </a:effectRef>
              <a:fontRef idx="minor">
                <a:schemeClr val="lt1"/>
              </a:fontRef>
            </p:style>
          </p:sp>
          <p:sp>
            <p:nvSpPr>
              <p:cNvPr id="37" name="TextBox 36">
                <a:extLst>
                  <a:ext uri="{FF2B5EF4-FFF2-40B4-BE49-F238E27FC236}">
                    <a16:creationId xmlns:a16="http://schemas.microsoft.com/office/drawing/2014/main" id="{379CAD6E-E729-96C7-FA0A-D6B547B1B3DB}"/>
                  </a:ext>
                </a:extLst>
              </p:cNvPr>
              <p:cNvSpPr txBox="1"/>
              <p:nvPr/>
            </p:nvSpPr>
            <p:spPr>
              <a:xfrm>
                <a:off x="2" y="4173680"/>
                <a:ext cx="1717477" cy="6811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algn="ctr"/>
                <a:r>
                  <a:rPr lang="en-US" b="1">
                    <a:solidFill>
                      <a:srgbClr val="1C3E51"/>
                    </a:solidFill>
                    <a:latin typeface="Arial" panose="020B0604020202020204" pitchFamily="34" charset="0"/>
                    <a:cs typeface="Arial" panose="020B0604020202020204" pitchFamily="34" charset="0"/>
                  </a:rPr>
                  <a:t>Reconnect uptake rate</a:t>
                </a:r>
              </a:p>
            </p:txBody>
          </p:sp>
        </p:grpSp>
        <p:grpSp>
          <p:nvGrpSpPr>
            <p:cNvPr id="8" name="Group 7">
              <a:extLst>
                <a:ext uri="{FF2B5EF4-FFF2-40B4-BE49-F238E27FC236}">
                  <a16:creationId xmlns:a16="http://schemas.microsoft.com/office/drawing/2014/main" id="{E3779425-47F9-93B5-0357-A93AD25091F7}"/>
                </a:ext>
              </a:extLst>
            </p:cNvPr>
            <p:cNvGrpSpPr/>
            <p:nvPr/>
          </p:nvGrpSpPr>
          <p:grpSpPr>
            <a:xfrm>
              <a:off x="629167" y="5916875"/>
              <a:ext cx="2029810" cy="649705"/>
              <a:chOff x="2" y="4857810"/>
              <a:chExt cx="1717477" cy="614879"/>
            </a:xfrm>
          </p:grpSpPr>
          <p:sp>
            <p:nvSpPr>
              <p:cNvPr id="34" name="Rectangle 33">
                <a:extLst>
                  <a:ext uri="{FF2B5EF4-FFF2-40B4-BE49-F238E27FC236}">
                    <a16:creationId xmlns:a16="http://schemas.microsoft.com/office/drawing/2014/main" id="{FF38302F-B947-9622-DB7B-B435AF21BC6C}"/>
                  </a:ext>
                </a:extLst>
              </p:cNvPr>
              <p:cNvSpPr/>
              <p:nvPr/>
            </p:nvSpPr>
            <p:spPr>
              <a:xfrm>
                <a:off x="2" y="4857810"/>
                <a:ext cx="1717477" cy="614879"/>
              </a:xfrm>
              <a:prstGeom prst="rect">
                <a:avLst/>
              </a:prstGeom>
              <a:solidFill>
                <a:srgbClr val="B0E2F2">
                  <a:alpha val="50196"/>
                </a:srgbClr>
              </a:solidFill>
              <a:ln>
                <a:solidFill>
                  <a:srgbClr val="B0E2F2">
                    <a:alpha val="50196"/>
                  </a:srgbClr>
                </a:solidFill>
              </a:ln>
            </p:spPr>
            <p:style>
              <a:lnRef idx="2">
                <a:scrgbClr r="0" g="0" b="0"/>
              </a:lnRef>
              <a:fillRef idx="1">
                <a:scrgbClr r="0" g="0" b="0"/>
              </a:fillRef>
              <a:effectRef idx="0">
                <a:schemeClr val="accent6">
                  <a:tint val="40000"/>
                  <a:alpha val="90000"/>
                  <a:hueOff val="0"/>
                  <a:satOff val="0"/>
                  <a:lumOff val="0"/>
                  <a:alphaOff val="0"/>
                </a:schemeClr>
              </a:effectRef>
              <a:fontRef idx="minor">
                <a:schemeClr val="dk1">
                  <a:hueOff val="0"/>
                  <a:satOff val="0"/>
                  <a:lumOff val="0"/>
                  <a:alphaOff val="0"/>
                </a:schemeClr>
              </a:fontRef>
            </p:style>
          </p:sp>
          <p:sp>
            <p:nvSpPr>
              <p:cNvPr id="35" name="TextBox 34">
                <a:extLst>
                  <a:ext uri="{FF2B5EF4-FFF2-40B4-BE49-F238E27FC236}">
                    <a16:creationId xmlns:a16="http://schemas.microsoft.com/office/drawing/2014/main" id="{B3F3E3E6-96A7-1010-E141-172881E6F1B8}"/>
                  </a:ext>
                </a:extLst>
              </p:cNvPr>
              <p:cNvSpPr txBox="1"/>
              <p:nvPr/>
            </p:nvSpPr>
            <p:spPr>
              <a:xfrm>
                <a:off x="2" y="4857810"/>
                <a:ext cx="1717477" cy="61487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4676" tIns="74676" rIns="99568" bIns="112014" numCol="1" spcCol="1270" anchor="ctr" anchorCtr="0">
                <a:noAutofit/>
              </a:bodyPr>
              <a:lstStyle/>
              <a:p>
                <a:pPr marL="114300" lvl="1" indent="-114300" algn="ctr" defTabSz="622300">
                  <a:lnSpc>
                    <a:spcPct val="90000"/>
                  </a:lnSpc>
                  <a:spcBef>
                    <a:spcPct val="0"/>
                  </a:spcBef>
                  <a:spcAft>
                    <a:spcPct val="15000"/>
                  </a:spcAft>
                  <a:buFontTx/>
                  <a:buNone/>
                </a:pPr>
                <a:r>
                  <a:rPr lang="en-US" b="1" kern="1200">
                    <a:solidFill>
                      <a:srgbClr val="00425C"/>
                    </a:solidFill>
                    <a:latin typeface="Arial" panose="020B0604020202020204" pitchFamily="34" charset="0"/>
                    <a:cs typeface="Arial" panose="020B0604020202020204" pitchFamily="34" charset="0"/>
                  </a:rPr>
                  <a:t>0.2%</a:t>
                </a:r>
              </a:p>
            </p:txBody>
          </p:sp>
        </p:grpSp>
        <p:grpSp>
          <p:nvGrpSpPr>
            <p:cNvPr id="10" name="Group 9">
              <a:extLst>
                <a:ext uri="{FF2B5EF4-FFF2-40B4-BE49-F238E27FC236}">
                  <a16:creationId xmlns:a16="http://schemas.microsoft.com/office/drawing/2014/main" id="{51EC38C6-CEAC-EA10-F81A-29653231AEA5}"/>
                </a:ext>
              </a:extLst>
            </p:cNvPr>
            <p:cNvGrpSpPr/>
            <p:nvPr/>
          </p:nvGrpSpPr>
          <p:grpSpPr>
            <a:xfrm>
              <a:off x="3188369" y="2258235"/>
              <a:ext cx="2029808" cy="1002323"/>
              <a:chOff x="2282616" y="1539394"/>
              <a:chExt cx="1717477" cy="681171"/>
            </a:xfrm>
          </p:grpSpPr>
          <p:sp>
            <p:nvSpPr>
              <p:cNvPr id="32" name="Rectangle 31">
                <a:extLst>
                  <a:ext uri="{FF2B5EF4-FFF2-40B4-BE49-F238E27FC236}">
                    <a16:creationId xmlns:a16="http://schemas.microsoft.com/office/drawing/2014/main" id="{660F0AD3-2425-B4E5-2D46-45A1A1721896}"/>
                  </a:ext>
                </a:extLst>
              </p:cNvPr>
              <p:cNvSpPr/>
              <p:nvPr/>
            </p:nvSpPr>
            <p:spPr>
              <a:xfrm>
                <a:off x="2282616" y="1539394"/>
                <a:ext cx="1717477" cy="681171"/>
              </a:xfrm>
              <a:prstGeom prst="rect">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33" name="TextBox 32">
                <a:extLst>
                  <a:ext uri="{FF2B5EF4-FFF2-40B4-BE49-F238E27FC236}">
                    <a16:creationId xmlns:a16="http://schemas.microsoft.com/office/drawing/2014/main" id="{5CBE4F9A-6CE3-0D50-9ECA-87DA4864B28C}"/>
                  </a:ext>
                </a:extLst>
              </p:cNvPr>
              <p:cNvSpPr txBox="1"/>
              <p:nvPr/>
            </p:nvSpPr>
            <p:spPr>
              <a:xfrm>
                <a:off x="2282616" y="1539394"/>
                <a:ext cx="1717477" cy="6811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algn="ctr"/>
                <a:r>
                  <a:rPr lang="en-US" b="1">
                    <a:solidFill>
                      <a:srgbClr val="1C3E51"/>
                    </a:solidFill>
                    <a:latin typeface="Arial" panose="020B0604020202020204" pitchFamily="34" charset="0"/>
                    <a:cs typeface="Arial" panose="020B0604020202020204" pitchFamily="34" charset="0"/>
                  </a:rPr>
                  <a:t>College or university enrollment</a:t>
                </a:r>
              </a:p>
            </p:txBody>
          </p:sp>
        </p:grpSp>
        <p:grpSp>
          <p:nvGrpSpPr>
            <p:cNvPr id="11" name="Group 10">
              <a:extLst>
                <a:ext uri="{FF2B5EF4-FFF2-40B4-BE49-F238E27FC236}">
                  <a16:creationId xmlns:a16="http://schemas.microsoft.com/office/drawing/2014/main" id="{A3AF9905-4482-9646-541C-7C491080727F}"/>
                </a:ext>
              </a:extLst>
            </p:cNvPr>
            <p:cNvGrpSpPr/>
            <p:nvPr/>
          </p:nvGrpSpPr>
          <p:grpSpPr>
            <a:xfrm>
              <a:off x="3188368" y="3260547"/>
              <a:ext cx="2029809" cy="574553"/>
              <a:chOff x="2282616" y="2218881"/>
              <a:chExt cx="1717477" cy="624744"/>
            </a:xfrm>
          </p:grpSpPr>
          <p:sp>
            <p:nvSpPr>
              <p:cNvPr id="30" name="Rectangle 29">
                <a:extLst>
                  <a:ext uri="{FF2B5EF4-FFF2-40B4-BE49-F238E27FC236}">
                    <a16:creationId xmlns:a16="http://schemas.microsoft.com/office/drawing/2014/main" id="{F213DEFF-5D30-3F8D-E369-41628F6F7435}"/>
                  </a:ext>
                </a:extLst>
              </p:cNvPr>
              <p:cNvSpPr/>
              <p:nvPr/>
            </p:nvSpPr>
            <p:spPr>
              <a:xfrm>
                <a:off x="2282616" y="2218881"/>
                <a:ext cx="1717477" cy="614879"/>
              </a:xfrm>
              <a:prstGeom prst="rect">
                <a:avLst/>
              </a:pr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31" name="TextBox 30">
                <a:extLst>
                  <a:ext uri="{FF2B5EF4-FFF2-40B4-BE49-F238E27FC236}">
                    <a16:creationId xmlns:a16="http://schemas.microsoft.com/office/drawing/2014/main" id="{FC6EA843-1E61-DB98-571D-4D8F47EC5A9A}"/>
                  </a:ext>
                </a:extLst>
              </p:cNvPr>
              <p:cNvSpPr txBox="1"/>
              <p:nvPr/>
            </p:nvSpPr>
            <p:spPr>
              <a:xfrm>
                <a:off x="2282616" y="2228746"/>
                <a:ext cx="1717477" cy="61487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4676" tIns="74676" rIns="99568" bIns="112014" numCol="1" spcCol="1270" anchor="t" anchorCtr="0">
                <a:noAutofit/>
              </a:bodyPr>
              <a:lstStyle/>
              <a:p>
                <a:pPr algn="ctr"/>
                <a:r>
                  <a:rPr lang="en-US" b="1">
                    <a:solidFill>
                      <a:srgbClr val="1C3E51"/>
                    </a:solidFill>
                    <a:latin typeface="Arial" panose="020B0604020202020204" pitchFamily="34" charset="0"/>
                    <a:cs typeface="Arial" panose="020B0604020202020204" pitchFamily="34" charset="0"/>
                  </a:rPr>
                  <a:t>2110</a:t>
                </a:r>
              </a:p>
              <a:p>
                <a:pPr marL="114300" lvl="1" indent="-114300" algn="ctr" defTabSz="622300">
                  <a:lnSpc>
                    <a:spcPct val="90000"/>
                  </a:lnSpc>
                  <a:spcBef>
                    <a:spcPct val="0"/>
                  </a:spcBef>
                  <a:spcAft>
                    <a:spcPct val="15000"/>
                  </a:spcAft>
                  <a:buNone/>
                </a:pPr>
                <a:endParaRPr lang="en-US" kern="1200">
                  <a:solidFill>
                    <a:srgbClr val="00425C"/>
                  </a:solidFill>
                </a:endParaRPr>
              </a:p>
            </p:txBody>
          </p:sp>
        </p:grpSp>
        <p:grpSp>
          <p:nvGrpSpPr>
            <p:cNvPr id="12" name="Group 11">
              <a:extLst>
                <a:ext uri="{FF2B5EF4-FFF2-40B4-BE49-F238E27FC236}">
                  <a16:creationId xmlns:a16="http://schemas.microsoft.com/office/drawing/2014/main" id="{4D4DC203-1053-B6C8-3B72-536E11D3C727}"/>
                </a:ext>
              </a:extLst>
            </p:cNvPr>
            <p:cNvGrpSpPr/>
            <p:nvPr/>
          </p:nvGrpSpPr>
          <p:grpSpPr>
            <a:xfrm>
              <a:off x="3188369" y="4658188"/>
              <a:ext cx="2029811" cy="1258687"/>
              <a:chOff x="2280589" y="4159682"/>
              <a:chExt cx="1717477" cy="681171"/>
            </a:xfrm>
          </p:grpSpPr>
          <p:sp>
            <p:nvSpPr>
              <p:cNvPr id="28" name="Rectangle 27">
                <a:extLst>
                  <a:ext uri="{FF2B5EF4-FFF2-40B4-BE49-F238E27FC236}">
                    <a16:creationId xmlns:a16="http://schemas.microsoft.com/office/drawing/2014/main" id="{CC957A2A-6928-033B-4B58-0BA85C24785A}"/>
                  </a:ext>
                </a:extLst>
              </p:cNvPr>
              <p:cNvSpPr/>
              <p:nvPr/>
            </p:nvSpPr>
            <p:spPr>
              <a:xfrm>
                <a:off x="2280589" y="4159682"/>
                <a:ext cx="1717477" cy="681171"/>
              </a:xfrm>
              <a:prstGeom prst="rect">
                <a:avLst/>
              </a:prstGeom>
              <a:solidFill>
                <a:srgbClr val="F27F00"/>
              </a:solidFill>
            </p:spPr>
            <p:style>
              <a:lnRef idx="2">
                <a:schemeClr val="accent2">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29" name="TextBox 28">
                <a:extLst>
                  <a:ext uri="{FF2B5EF4-FFF2-40B4-BE49-F238E27FC236}">
                    <a16:creationId xmlns:a16="http://schemas.microsoft.com/office/drawing/2014/main" id="{1DFF3ACA-1ED0-5BE1-350D-B5C2FF6087CC}"/>
                  </a:ext>
                </a:extLst>
              </p:cNvPr>
              <p:cNvSpPr txBox="1"/>
              <p:nvPr/>
            </p:nvSpPr>
            <p:spPr>
              <a:xfrm>
                <a:off x="2280589" y="4159682"/>
                <a:ext cx="1717477" cy="6811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algn="ctr"/>
                <a:r>
                  <a:rPr lang="en-US" b="1">
                    <a:solidFill>
                      <a:srgbClr val="1C3E51"/>
                    </a:solidFill>
                    <a:latin typeface="Arial" panose="020B0604020202020204" pitchFamily="34" charset="0"/>
                    <a:cs typeface="Arial" panose="020B0604020202020204" pitchFamily="34" charset="0"/>
                  </a:rPr>
                  <a:t>Some college no degree</a:t>
                </a:r>
              </a:p>
            </p:txBody>
          </p:sp>
        </p:grpSp>
        <p:grpSp>
          <p:nvGrpSpPr>
            <p:cNvPr id="13" name="Group 12">
              <a:extLst>
                <a:ext uri="{FF2B5EF4-FFF2-40B4-BE49-F238E27FC236}">
                  <a16:creationId xmlns:a16="http://schemas.microsoft.com/office/drawing/2014/main" id="{5089E7B1-1CDD-4089-32BA-1BD37846EFEA}"/>
                </a:ext>
              </a:extLst>
            </p:cNvPr>
            <p:cNvGrpSpPr/>
            <p:nvPr/>
          </p:nvGrpSpPr>
          <p:grpSpPr>
            <a:xfrm>
              <a:off x="3188368" y="5916875"/>
              <a:ext cx="2029811" cy="649705"/>
              <a:chOff x="2280588" y="4843773"/>
              <a:chExt cx="1717478" cy="614879"/>
            </a:xfrm>
          </p:grpSpPr>
          <p:sp>
            <p:nvSpPr>
              <p:cNvPr id="26" name="Rectangle 25">
                <a:extLst>
                  <a:ext uri="{FF2B5EF4-FFF2-40B4-BE49-F238E27FC236}">
                    <a16:creationId xmlns:a16="http://schemas.microsoft.com/office/drawing/2014/main" id="{0211C1A7-128D-3235-869A-6A86618B55F3}"/>
                  </a:ext>
                </a:extLst>
              </p:cNvPr>
              <p:cNvSpPr/>
              <p:nvPr/>
            </p:nvSpPr>
            <p:spPr>
              <a:xfrm>
                <a:off x="2280589" y="4843773"/>
                <a:ext cx="1717477" cy="614879"/>
              </a:xfrm>
              <a:prstGeom prst="rect">
                <a:avLst/>
              </a:prstGeom>
              <a:solidFill>
                <a:srgbClr val="F27F00">
                  <a:alpha val="54902"/>
                </a:srgbClr>
              </a:solidFill>
              <a:ln>
                <a:solidFill>
                  <a:srgbClr val="F27F00">
                    <a:alpha val="54902"/>
                  </a:srgbClr>
                </a:solidFill>
              </a:ln>
            </p:spPr>
            <p:style>
              <a:lnRef idx="2">
                <a:scrgbClr r="0" g="0" b="0"/>
              </a:lnRef>
              <a:fillRef idx="1">
                <a:scrgbClr r="0" g="0" b="0"/>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27" name="TextBox 26">
                <a:extLst>
                  <a:ext uri="{FF2B5EF4-FFF2-40B4-BE49-F238E27FC236}">
                    <a16:creationId xmlns:a16="http://schemas.microsoft.com/office/drawing/2014/main" id="{EAB2E507-56B1-0DCE-A7FA-0A8BC2EA10DE}"/>
                  </a:ext>
                </a:extLst>
              </p:cNvPr>
              <p:cNvSpPr txBox="1"/>
              <p:nvPr/>
            </p:nvSpPr>
            <p:spPr>
              <a:xfrm>
                <a:off x="2280588" y="4843773"/>
                <a:ext cx="1717477" cy="61487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4676" tIns="74676" rIns="99568" bIns="112014" numCol="1" spcCol="1270" anchor="ctr" anchorCtr="0">
                <a:noAutofit/>
              </a:bodyPr>
              <a:lstStyle/>
              <a:p>
                <a:pPr marL="114300" lvl="1" indent="-114300" algn="ctr" defTabSz="622300">
                  <a:lnSpc>
                    <a:spcPct val="90000"/>
                  </a:lnSpc>
                  <a:spcBef>
                    <a:spcPct val="0"/>
                  </a:spcBef>
                  <a:spcAft>
                    <a:spcPct val="15000"/>
                  </a:spcAft>
                  <a:buFontTx/>
                  <a:buNone/>
                </a:pPr>
                <a:r>
                  <a:rPr lang="en-US" b="1" kern="1200">
                    <a:solidFill>
                      <a:srgbClr val="00425C"/>
                    </a:solidFill>
                    <a:latin typeface="Arial" panose="020B0604020202020204" pitchFamily="34" charset="0"/>
                    <a:cs typeface="Arial" panose="020B0604020202020204" pitchFamily="34" charset="0"/>
                  </a:rPr>
                  <a:t>35,251</a:t>
                </a:r>
              </a:p>
            </p:txBody>
          </p:sp>
        </p:grpSp>
        <p:grpSp>
          <p:nvGrpSpPr>
            <p:cNvPr id="14" name="Group 13">
              <a:extLst>
                <a:ext uri="{FF2B5EF4-FFF2-40B4-BE49-F238E27FC236}">
                  <a16:creationId xmlns:a16="http://schemas.microsoft.com/office/drawing/2014/main" id="{5D687017-1CDD-640E-4F15-E5DFCB05CE86}"/>
                </a:ext>
              </a:extLst>
            </p:cNvPr>
            <p:cNvGrpSpPr/>
            <p:nvPr/>
          </p:nvGrpSpPr>
          <p:grpSpPr>
            <a:xfrm>
              <a:off x="5643297" y="2258235"/>
              <a:ext cx="2249418" cy="1002323"/>
              <a:chOff x="4503967" y="1552234"/>
              <a:chExt cx="1717477" cy="681171"/>
            </a:xfrm>
          </p:grpSpPr>
          <p:sp>
            <p:nvSpPr>
              <p:cNvPr id="24" name="Rectangle 23">
                <a:extLst>
                  <a:ext uri="{FF2B5EF4-FFF2-40B4-BE49-F238E27FC236}">
                    <a16:creationId xmlns:a16="http://schemas.microsoft.com/office/drawing/2014/main" id="{BD22C7EB-1F7B-B8AE-8646-6CADD53F93FE}"/>
                  </a:ext>
                </a:extLst>
              </p:cNvPr>
              <p:cNvSpPr/>
              <p:nvPr/>
            </p:nvSpPr>
            <p:spPr>
              <a:xfrm>
                <a:off x="4503967" y="1552234"/>
                <a:ext cx="1717477" cy="681171"/>
              </a:xfrm>
              <a:prstGeom prst="rect">
                <a:avLst/>
              </a:prstGeom>
              <a:solidFill>
                <a:srgbClr val="C95001"/>
              </a:solid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sp>
          <p:sp>
            <p:nvSpPr>
              <p:cNvPr id="25" name="TextBox 24">
                <a:extLst>
                  <a:ext uri="{FF2B5EF4-FFF2-40B4-BE49-F238E27FC236}">
                    <a16:creationId xmlns:a16="http://schemas.microsoft.com/office/drawing/2014/main" id="{987ACDB1-DBFC-19CD-B3B2-FA0422894F7F}"/>
                  </a:ext>
                </a:extLst>
              </p:cNvPr>
              <p:cNvSpPr txBox="1"/>
              <p:nvPr/>
            </p:nvSpPr>
            <p:spPr>
              <a:xfrm>
                <a:off x="4503967" y="1552234"/>
                <a:ext cx="1717477" cy="6811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solidFill>
                      <a:schemeClr val="bg1"/>
                    </a:solidFill>
                    <a:latin typeface="Arial" panose="020B0604020202020204" pitchFamily="34" charset="0"/>
                    <a:cs typeface="Arial" panose="020B0604020202020204" pitchFamily="34" charset="0"/>
                  </a:rPr>
                  <a:t>Need high school equivalency</a:t>
                </a:r>
              </a:p>
            </p:txBody>
          </p:sp>
        </p:grpSp>
        <p:grpSp>
          <p:nvGrpSpPr>
            <p:cNvPr id="15" name="Group 14">
              <a:extLst>
                <a:ext uri="{FF2B5EF4-FFF2-40B4-BE49-F238E27FC236}">
                  <a16:creationId xmlns:a16="http://schemas.microsoft.com/office/drawing/2014/main" id="{C0D11C95-2F32-38DE-1539-34C318932C29}"/>
                </a:ext>
              </a:extLst>
            </p:cNvPr>
            <p:cNvGrpSpPr/>
            <p:nvPr/>
          </p:nvGrpSpPr>
          <p:grpSpPr>
            <a:xfrm>
              <a:off x="5643297" y="3235862"/>
              <a:ext cx="2249418" cy="659138"/>
              <a:chOff x="4503967" y="2229696"/>
              <a:chExt cx="1717477" cy="686720"/>
            </a:xfrm>
          </p:grpSpPr>
          <p:sp>
            <p:nvSpPr>
              <p:cNvPr id="22" name="Rectangle 21">
                <a:extLst>
                  <a:ext uri="{FF2B5EF4-FFF2-40B4-BE49-F238E27FC236}">
                    <a16:creationId xmlns:a16="http://schemas.microsoft.com/office/drawing/2014/main" id="{89AA5B46-A185-67F4-5B3F-AC06CEEDE056}"/>
                  </a:ext>
                </a:extLst>
              </p:cNvPr>
              <p:cNvSpPr/>
              <p:nvPr/>
            </p:nvSpPr>
            <p:spPr>
              <a:xfrm>
                <a:off x="4503967" y="2229696"/>
                <a:ext cx="1717477" cy="614879"/>
              </a:xfrm>
              <a:prstGeom prst="rect">
                <a:avLst/>
              </a:pr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23" name="TextBox 22">
                <a:extLst>
                  <a:ext uri="{FF2B5EF4-FFF2-40B4-BE49-F238E27FC236}">
                    <a16:creationId xmlns:a16="http://schemas.microsoft.com/office/drawing/2014/main" id="{663280C0-3716-B264-A4A7-3D4FAA6A5A3A}"/>
                  </a:ext>
                </a:extLst>
              </p:cNvPr>
              <p:cNvSpPr txBox="1"/>
              <p:nvPr/>
            </p:nvSpPr>
            <p:spPr>
              <a:xfrm>
                <a:off x="4503967" y="2301537"/>
                <a:ext cx="1717477" cy="61487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4676" tIns="74676" rIns="99568" bIns="112014" numCol="1" spcCol="1270" anchor="ctr" anchorCtr="0">
                <a:noAutofit/>
              </a:bodyPr>
              <a:lstStyle/>
              <a:p>
                <a:pPr marL="114300" lvl="1" indent="-114300" algn="ctr" defTabSz="622300">
                  <a:lnSpc>
                    <a:spcPct val="90000"/>
                  </a:lnSpc>
                  <a:spcBef>
                    <a:spcPct val="0"/>
                  </a:spcBef>
                  <a:spcAft>
                    <a:spcPct val="15000"/>
                  </a:spcAft>
                  <a:buNone/>
                </a:pPr>
                <a:r>
                  <a:rPr lang="en-US" b="1" kern="1200">
                    <a:solidFill>
                      <a:srgbClr val="00425C"/>
                    </a:solidFill>
                    <a:latin typeface="Arial" panose="020B0604020202020204" pitchFamily="34" charset="0"/>
                    <a:cs typeface="Arial" panose="020B0604020202020204" pitchFamily="34" charset="0"/>
                  </a:rPr>
                  <a:t>18,357</a:t>
                </a:r>
                <a:endParaRPr lang="en-US" kern="1200">
                  <a:solidFill>
                    <a:srgbClr val="00425C"/>
                  </a:solidFill>
                </a:endParaRPr>
              </a:p>
            </p:txBody>
          </p:sp>
        </p:grpSp>
        <p:grpSp>
          <p:nvGrpSpPr>
            <p:cNvPr id="16" name="Group 15">
              <a:extLst>
                <a:ext uri="{FF2B5EF4-FFF2-40B4-BE49-F238E27FC236}">
                  <a16:creationId xmlns:a16="http://schemas.microsoft.com/office/drawing/2014/main" id="{BB599C6E-25E9-FD2B-663B-3E6E03ED5CBF}"/>
                </a:ext>
              </a:extLst>
            </p:cNvPr>
            <p:cNvGrpSpPr/>
            <p:nvPr/>
          </p:nvGrpSpPr>
          <p:grpSpPr>
            <a:xfrm>
              <a:off x="5643297" y="4658188"/>
              <a:ext cx="2249419" cy="1258687"/>
              <a:chOff x="6707456" y="1566552"/>
              <a:chExt cx="1717477" cy="681171"/>
            </a:xfrm>
          </p:grpSpPr>
          <p:sp>
            <p:nvSpPr>
              <p:cNvPr id="20" name="Rectangle 19">
                <a:extLst>
                  <a:ext uri="{FF2B5EF4-FFF2-40B4-BE49-F238E27FC236}">
                    <a16:creationId xmlns:a16="http://schemas.microsoft.com/office/drawing/2014/main" id="{BA5E6C1C-24E8-18AC-53CE-80C9737DA477}"/>
                  </a:ext>
                </a:extLst>
              </p:cNvPr>
              <p:cNvSpPr/>
              <p:nvPr/>
            </p:nvSpPr>
            <p:spPr>
              <a:xfrm>
                <a:off x="6707456" y="1566552"/>
                <a:ext cx="1717477" cy="681171"/>
              </a:xfrm>
              <a:prstGeom prst="rect">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1" name="TextBox 20">
                <a:extLst>
                  <a:ext uri="{FF2B5EF4-FFF2-40B4-BE49-F238E27FC236}">
                    <a16:creationId xmlns:a16="http://schemas.microsoft.com/office/drawing/2014/main" id="{5692B1FA-F53E-26BE-B4D5-761AA7802E10}"/>
                  </a:ext>
                </a:extLst>
              </p:cNvPr>
              <p:cNvSpPr txBox="1"/>
              <p:nvPr/>
            </p:nvSpPr>
            <p:spPr>
              <a:xfrm>
                <a:off x="6707456" y="1566552"/>
                <a:ext cx="1717477" cy="6811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b="1" kern="1200">
                    <a:solidFill>
                      <a:srgbClr val="00425C"/>
                    </a:solidFill>
                    <a:latin typeface="Arial" panose="020B0604020202020204" pitchFamily="34" charset="0"/>
                    <a:cs typeface="Arial" panose="020B0604020202020204" pitchFamily="34" charset="0"/>
                  </a:rPr>
                  <a:t>Credential+ %</a:t>
                </a:r>
                <a:endParaRPr lang="en-US" b="1" kern="1200"/>
              </a:p>
            </p:txBody>
          </p:sp>
        </p:grpSp>
        <p:grpSp>
          <p:nvGrpSpPr>
            <p:cNvPr id="17" name="Group 16">
              <a:extLst>
                <a:ext uri="{FF2B5EF4-FFF2-40B4-BE49-F238E27FC236}">
                  <a16:creationId xmlns:a16="http://schemas.microsoft.com/office/drawing/2014/main" id="{41594078-2AB1-07B0-EA28-24CFD53A61F4}"/>
                </a:ext>
              </a:extLst>
            </p:cNvPr>
            <p:cNvGrpSpPr/>
            <p:nvPr/>
          </p:nvGrpSpPr>
          <p:grpSpPr>
            <a:xfrm>
              <a:off x="5643297" y="5920576"/>
              <a:ext cx="2249419" cy="646004"/>
              <a:chOff x="6707456" y="2260988"/>
              <a:chExt cx="1717477" cy="614879"/>
            </a:xfrm>
          </p:grpSpPr>
          <p:sp>
            <p:nvSpPr>
              <p:cNvPr id="18" name="Rectangle 17">
                <a:extLst>
                  <a:ext uri="{FF2B5EF4-FFF2-40B4-BE49-F238E27FC236}">
                    <a16:creationId xmlns:a16="http://schemas.microsoft.com/office/drawing/2014/main" id="{D6A38135-B56F-2ED1-1D0F-460B33E7876B}"/>
                  </a:ext>
                </a:extLst>
              </p:cNvPr>
              <p:cNvSpPr/>
              <p:nvPr/>
            </p:nvSpPr>
            <p:spPr>
              <a:xfrm>
                <a:off x="6707456" y="2260988"/>
                <a:ext cx="1717477" cy="614879"/>
              </a:xfrm>
              <a:prstGeom prst="rect">
                <a:avLst/>
              </a:pr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19" name="TextBox 18">
                <a:extLst>
                  <a:ext uri="{FF2B5EF4-FFF2-40B4-BE49-F238E27FC236}">
                    <a16:creationId xmlns:a16="http://schemas.microsoft.com/office/drawing/2014/main" id="{092BF5A0-6EA0-6879-5E1C-1B78AC746581}"/>
                  </a:ext>
                </a:extLst>
              </p:cNvPr>
              <p:cNvSpPr txBox="1"/>
              <p:nvPr/>
            </p:nvSpPr>
            <p:spPr>
              <a:xfrm>
                <a:off x="6707456" y="2260988"/>
                <a:ext cx="1717477" cy="61487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4676" tIns="74676" rIns="99568" bIns="112014" numCol="1" spcCol="1270" anchor="ctr" anchorCtr="0">
                <a:noAutofit/>
              </a:bodyPr>
              <a:lstStyle/>
              <a:p>
                <a:pPr marL="114300" lvl="1" indent="-114300" algn="ctr" defTabSz="622300">
                  <a:lnSpc>
                    <a:spcPct val="90000"/>
                  </a:lnSpc>
                  <a:spcBef>
                    <a:spcPct val="0"/>
                  </a:spcBef>
                  <a:spcAft>
                    <a:spcPct val="15000"/>
                  </a:spcAft>
                  <a:buFontTx/>
                  <a:buNone/>
                </a:pPr>
                <a:r>
                  <a:rPr lang="en-US" b="1" kern="1200">
                    <a:solidFill>
                      <a:srgbClr val="00425C"/>
                    </a:solidFill>
                    <a:latin typeface="Arial" panose="020B0604020202020204" pitchFamily="34" charset="0"/>
                    <a:cs typeface="Arial" panose="020B0604020202020204" pitchFamily="34" charset="0"/>
                  </a:rPr>
                  <a:t>44%</a:t>
                </a:r>
                <a:endParaRPr lang="en-US" kern="1200"/>
              </a:p>
            </p:txBody>
          </p:sp>
        </p:grpSp>
      </p:grpSp>
    </p:spTree>
    <p:extLst>
      <p:ext uri="{BB962C8B-B14F-4D97-AF65-F5344CB8AC3E}">
        <p14:creationId xmlns:p14="http://schemas.microsoft.com/office/powerpoint/2010/main" val="15129963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1E1360-BB70-7012-0CF4-2C32CAECF139}"/>
              </a:ext>
            </a:extLst>
          </p:cNvPr>
          <p:cNvSpPr>
            <a:spLocks noGrp="1"/>
          </p:cNvSpPr>
          <p:nvPr>
            <p:ph type="title"/>
          </p:nvPr>
        </p:nvSpPr>
        <p:spPr>
          <a:xfrm>
            <a:off x="450452" y="-29683"/>
            <a:ext cx="11291096" cy="1115805"/>
          </a:xfrm>
        </p:spPr>
        <p:txBody>
          <a:bodyPr/>
          <a:lstStyle/>
          <a:p>
            <a:r>
              <a:rPr lang="en-US" sz="2400">
                <a:latin typeface="Arial"/>
                <a:cs typeface="Arial"/>
              </a:rPr>
              <a:t>A Framework for Mapping Current Strategies</a:t>
            </a:r>
            <a:br>
              <a:rPr lang="en-US" sz="2400">
                <a:latin typeface="Arial"/>
                <a:cs typeface="Arial"/>
              </a:rPr>
            </a:br>
            <a:r>
              <a:rPr lang="en-US" sz="2000" i="1">
                <a:solidFill>
                  <a:schemeClr val="tx1">
                    <a:lumMod val="50000"/>
                    <a:lumOff val="50000"/>
                  </a:schemeClr>
                </a:solidFill>
                <a:latin typeface="Arial"/>
                <a:cs typeface="Arial"/>
              </a:rPr>
              <a:t>we’ll work together to map strategies in your region</a:t>
            </a:r>
            <a:endParaRPr lang="en-US" sz="2000" i="1">
              <a:solidFill>
                <a:schemeClr val="tx1">
                  <a:lumMod val="50000"/>
                  <a:lumOff val="50000"/>
                </a:schemeClr>
              </a:solidFill>
            </a:endParaRPr>
          </a:p>
        </p:txBody>
      </p:sp>
      <p:graphicFrame>
        <p:nvGraphicFramePr>
          <p:cNvPr id="2" name="Table 3">
            <a:extLst>
              <a:ext uri="{FF2B5EF4-FFF2-40B4-BE49-F238E27FC236}">
                <a16:creationId xmlns:a16="http://schemas.microsoft.com/office/drawing/2014/main" id="{48A34F57-74D6-78E5-D5EC-4972897963F5}"/>
              </a:ext>
            </a:extLst>
          </p:cNvPr>
          <p:cNvGraphicFramePr>
            <a:graphicFrameLocks noGrp="1"/>
          </p:cNvGraphicFramePr>
          <p:nvPr>
            <p:extLst>
              <p:ext uri="{D42A27DB-BD31-4B8C-83A1-F6EECF244321}">
                <p14:modId xmlns:p14="http://schemas.microsoft.com/office/powerpoint/2010/main" val="2793750377"/>
              </p:ext>
            </p:extLst>
          </p:nvPr>
        </p:nvGraphicFramePr>
        <p:xfrm>
          <a:off x="1217000" y="1193699"/>
          <a:ext cx="9758000" cy="5121675"/>
        </p:xfrm>
        <a:graphic>
          <a:graphicData uri="http://schemas.openxmlformats.org/drawingml/2006/table">
            <a:tbl>
              <a:tblPr firstRow="1" bandRow="1">
                <a:tableStyleId>{0660B408-B3CF-4A94-85FC-2B1E0A45F4A2}</a:tableStyleId>
              </a:tblPr>
              <a:tblGrid>
                <a:gridCol w="1213340">
                  <a:extLst>
                    <a:ext uri="{9D8B030D-6E8A-4147-A177-3AD203B41FA5}">
                      <a16:colId xmlns:a16="http://schemas.microsoft.com/office/drawing/2014/main" val="1187546681"/>
                    </a:ext>
                  </a:extLst>
                </a:gridCol>
                <a:gridCol w="2159652">
                  <a:extLst>
                    <a:ext uri="{9D8B030D-6E8A-4147-A177-3AD203B41FA5}">
                      <a16:colId xmlns:a16="http://schemas.microsoft.com/office/drawing/2014/main" val="3264775608"/>
                    </a:ext>
                  </a:extLst>
                </a:gridCol>
                <a:gridCol w="2128336">
                  <a:extLst>
                    <a:ext uri="{9D8B030D-6E8A-4147-A177-3AD203B41FA5}">
                      <a16:colId xmlns:a16="http://schemas.microsoft.com/office/drawing/2014/main" val="2864540313"/>
                    </a:ext>
                  </a:extLst>
                </a:gridCol>
                <a:gridCol w="2128336">
                  <a:extLst>
                    <a:ext uri="{9D8B030D-6E8A-4147-A177-3AD203B41FA5}">
                      <a16:colId xmlns:a16="http://schemas.microsoft.com/office/drawing/2014/main" val="2045182860"/>
                    </a:ext>
                  </a:extLst>
                </a:gridCol>
                <a:gridCol w="2128336">
                  <a:extLst>
                    <a:ext uri="{9D8B030D-6E8A-4147-A177-3AD203B41FA5}">
                      <a16:colId xmlns:a16="http://schemas.microsoft.com/office/drawing/2014/main" val="864740560"/>
                    </a:ext>
                  </a:extLst>
                </a:gridCol>
              </a:tblGrid>
              <a:tr h="418202">
                <a:tc rowSpan="2">
                  <a:txBody>
                    <a:bodyPr/>
                    <a:lstStyle/>
                    <a:p>
                      <a:endParaRPr lang="en-US"/>
                    </a:p>
                  </a:txBody>
                  <a:tcPr>
                    <a:noFill/>
                  </a:tcPr>
                </a:tc>
                <a:tc>
                  <a:txBody>
                    <a:bodyPr/>
                    <a:lstStyle/>
                    <a:p>
                      <a:pPr algn="ctr"/>
                      <a:r>
                        <a:rPr lang="en-US" sz="1400">
                          <a:latin typeface="Arial"/>
                          <a:cs typeface="Arial"/>
                        </a:rPr>
                        <a:t>Value messaging</a:t>
                      </a:r>
                    </a:p>
                  </a:txBody>
                  <a:tcPr anchor="ctr">
                    <a:solidFill>
                      <a:srgbClr val="C95001"/>
                    </a:solidFill>
                  </a:tcPr>
                </a:tc>
                <a:tc>
                  <a:txBody>
                    <a:bodyPr/>
                    <a:lstStyle/>
                    <a:p>
                      <a:pPr algn="ctr"/>
                      <a:r>
                        <a:rPr lang="en-US" sz="1400">
                          <a:solidFill>
                            <a:srgbClr val="00425C"/>
                          </a:solidFill>
                          <a:latin typeface="Arial"/>
                          <a:cs typeface="Arial"/>
                        </a:rPr>
                        <a:t>Access/opportunity</a:t>
                      </a:r>
                    </a:p>
                  </a:txBody>
                  <a:tcPr anchor="ctr">
                    <a:solidFill>
                      <a:srgbClr val="B0E2F2"/>
                    </a:solidFill>
                  </a:tcPr>
                </a:tc>
                <a:tc>
                  <a:txBody>
                    <a:bodyPr/>
                    <a:lstStyle/>
                    <a:p>
                      <a:pPr algn="ctr"/>
                      <a:r>
                        <a:rPr lang="en-US" sz="1400">
                          <a:solidFill>
                            <a:srgbClr val="00425C"/>
                          </a:solidFill>
                          <a:latin typeface="Arial"/>
                          <a:cs typeface="Arial"/>
                        </a:rPr>
                        <a:t>Success</a:t>
                      </a:r>
                    </a:p>
                  </a:txBody>
                  <a:tcPr anchor="ctr">
                    <a:solidFill>
                      <a:srgbClr val="80B7E0"/>
                    </a:solidFill>
                  </a:tcPr>
                </a:tc>
                <a:tc>
                  <a:txBody>
                    <a:bodyPr/>
                    <a:lstStyle/>
                    <a:p>
                      <a:pPr algn="ctr"/>
                      <a:r>
                        <a:rPr lang="en-US" sz="1400">
                          <a:latin typeface="Arial"/>
                          <a:cs typeface="Arial"/>
                        </a:rPr>
                        <a:t>Prosperity</a:t>
                      </a:r>
                    </a:p>
                  </a:txBody>
                  <a:tcPr anchor="ctr">
                    <a:solidFill>
                      <a:srgbClr val="FFA100"/>
                    </a:solidFill>
                  </a:tcPr>
                </a:tc>
                <a:extLst>
                  <a:ext uri="{0D108BD9-81ED-4DB2-BD59-A6C34878D82A}">
                    <a16:rowId xmlns:a16="http://schemas.microsoft.com/office/drawing/2014/main" val="2290987149"/>
                  </a:ext>
                </a:extLst>
              </a:tr>
              <a:tr h="512722">
                <a:tc vMerge="1">
                  <a:txBody>
                    <a:bodyPr/>
                    <a:lstStyle/>
                    <a:p>
                      <a:endParaRPr lang="en-US"/>
                    </a:p>
                  </a:txBody>
                  <a:tcP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sz="900" b="1">
                          <a:solidFill>
                            <a:schemeClr val="bg1"/>
                          </a:solidFill>
                          <a:latin typeface="Arial"/>
                          <a:cs typeface="Arial"/>
                        </a:rPr>
                        <a:t>Establish a culture that values postsecondary education</a:t>
                      </a:r>
                    </a:p>
                  </a:txBody>
                  <a:tcPr anchor="ctr">
                    <a:solidFill>
                      <a:srgbClr val="C95001"/>
                    </a:solidFill>
                  </a:tcPr>
                </a:tc>
                <a:tc>
                  <a:txBody>
                    <a:bodyPr/>
                    <a:lstStyle/>
                    <a:p>
                      <a:pPr algn="ctr"/>
                      <a:r>
                        <a:rPr lang="en-US" sz="900" b="1">
                          <a:solidFill>
                            <a:srgbClr val="00425C"/>
                          </a:solidFill>
                          <a:latin typeface="Arial"/>
                          <a:cs typeface="Arial"/>
                        </a:rPr>
                        <a:t>Create opportunities for accessible postsecondary education</a:t>
                      </a:r>
                    </a:p>
                  </a:txBody>
                  <a:tcPr anchor="ctr">
                    <a:solidFill>
                      <a:srgbClr val="B0E2F2"/>
                    </a:solidFill>
                  </a:tcPr>
                </a:tc>
                <a:tc>
                  <a:txBody>
                    <a:bodyPr/>
                    <a:lstStyle/>
                    <a:p>
                      <a:pPr algn="ctr"/>
                      <a:r>
                        <a:rPr lang="en-US" sz="900" b="1">
                          <a:solidFill>
                            <a:srgbClr val="00425C"/>
                          </a:solidFill>
                          <a:latin typeface="Arial"/>
                          <a:cs typeface="Arial"/>
                        </a:rPr>
                        <a:t>Foster an environment for residents to complete postsecondary education</a:t>
                      </a:r>
                    </a:p>
                  </a:txBody>
                  <a:tcPr anchor="ctr">
                    <a:solidFill>
                      <a:srgbClr val="80B7E0"/>
                    </a:solidFill>
                  </a:tcPr>
                </a:tc>
                <a:tc>
                  <a:txBody>
                    <a:bodyPr/>
                    <a:lstStyle/>
                    <a:p>
                      <a:pPr algn="ctr"/>
                      <a:r>
                        <a:rPr lang="en-US" sz="900" b="1">
                          <a:solidFill>
                            <a:schemeClr val="bg1"/>
                          </a:solidFill>
                          <a:latin typeface="Arial"/>
                          <a:cs typeface="Arial"/>
                        </a:rPr>
                        <a:t>Dissolve the skills gap so employers have the skilled talent need for a prosperous community</a:t>
                      </a:r>
                    </a:p>
                  </a:txBody>
                  <a:tcPr anchor="ctr">
                    <a:solidFill>
                      <a:srgbClr val="FFA100"/>
                    </a:solidFill>
                  </a:tcPr>
                </a:tc>
                <a:extLst>
                  <a:ext uri="{0D108BD9-81ED-4DB2-BD59-A6C34878D82A}">
                    <a16:rowId xmlns:a16="http://schemas.microsoft.com/office/drawing/2014/main" val="1616434515"/>
                  </a:ext>
                </a:extLst>
              </a:tr>
              <a:tr h="1828551">
                <a:tc>
                  <a:txBody>
                    <a:bodyPr/>
                    <a:lstStyle/>
                    <a:p>
                      <a:pPr algn="ctr"/>
                      <a:r>
                        <a:rPr lang="en-US" sz="1600" b="1">
                          <a:solidFill>
                            <a:schemeClr val="bg1"/>
                          </a:solidFill>
                        </a:rPr>
                        <a:t>Traditional aged </a:t>
                      </a:r>
                      <a:endParaRPr lang="en-US"/>
                    </a:p>
                    <a:p>
                      <a:pPr lvl="0" algn="ctr">
                        <a:buNone/>
                      </a:pPr>
                      <a:r>
                        <a:rPr lang="en-US" sz="1600" b="1">
                          <a:solidFill>
                            <a:schemeClr val="bg1"/>
                          </a:solidFill>
                        </a:rPr>
                        <a:t>students</a:t>
                      </a:r>
                    </a:p>
                  </a:txBody>
                  <a:tcPr anchor="ctr">
                    <a:solidFill>
                      <a:srgbClr val="1C3E51"/>
                    </a:solidFill>
                  </a:tcPr>
                </a:tc>
                <a:tc>
                  <a:txBody>
                    <a:bodyPr/>
                    <a:lstStyle/>
                    <a:p>
                      <a:pPr algn="l"/>
                      <a:endParaRPr lang="en-US" sz="1000">
                        <a:solidFill>
                          <a:srgbClr val="1C3E51"/>
                        </a:solidFill>
                        <a:latin typeface="Arial"/>
                        <a:cs typeface="Arial"/>
                      </a:endParaRPr>
                    </a:p>
                  </a:txBody>
                  <a:tcPr anchor="ctr">
                    <a:gradFill flip="none" rotWithShape="1">
                      <a:gsLst>
                        <a:gs pos="0">
                          <a:srgbClr val="C95001">
                            <a:tint val="66000"/>
                            <a:satMod val="160000"/>
                          </a:srgbClr>
                        </a:gs>
                        <a:gs pos="50000">
                          <a:srgbClr val="C95001">
                            <a:tint val="44500"/>
                            <a:satMod val="160000"/>
                          </a:srgbClr>
                        </a:gs>
                        <a:gs pos="100000">
                          <a:srgbClr val="C95001">
                            <a:tint val="23500"/>
                            <a:satMod val="160000"/>
                          </a:srgbClr>
                        </a:gs>
                      </a:gsLst>
                      <a:path path="circle">
                        <a:fillToRect l="100000" b="100000"/>
                      </a:path>
                      <a:tileRect t="-100000" r="-100000"/>
                    </a:gradFill>
                  </a:tcPr>
                </a:tc>
                <a:tc>
                  <a:txBody>
                    <a:bodyPr/>
                    <a:lstStyle/>
                    <a:p>
                      <a:pPr marL="171450" indent="-171450" algn="l">
                        <a:buFont typeface="Arial" panose="020B0604020202020204" pitchFamily="34" charset="0"/>
                        <a:buChar char="•"/>
                      </a:pPr>
                      <a:endParaRPr lang="en-US" sz="1000" b="0">
                        <a:solidFill>
                          <a:srgbClr val="1C3E51"/>
                        </a:solidFill>
                        <a:latin typeface="Arial"/>
                        <a:cs typeface="Arial"/>
                      </a:endParaRPr>
                    </a:p>
                  </a:txBody>
                  <a:tcPr anchor="ctr">
                    <a:gradFill flip="none" rotWithShape="1">
                      <a:gsLst>
                        <a:gs pos="0">
                          <a:srgbClr val="E2F4FA"/>
                        </a:gs>
                        <a:gs pos="54000">
                          <a:srgbClr val="B0E2F2"/>
                        </a:gs>
                        <a:gs pos="69000">
                          <a:srgbClr val="B0E2F2"/>
                        </a:gs>
                        <a:gs pos="100000">
                          <a:srgbClr val="D4EFF8"/>
                        </a:gs>
                      </a:gsLst>
                      <a:path path="circle">
                        <a:fillToRect t="100000" r="100000"/>
                      </a:path>
                      <a:tileRect l="-100000" b="-100000"/>
                    </a:gradFill>
                  </a:tcPr>
                </a:tc>
                <a:tc>
                  <a:txBody>
                    <a:bodyPr/>
                    <a:lstStyle/>
                    <a:p>
                      <a:pPr algn="l"/>
                      <a:br>
                        <a:rPr lang="en-US" sz="1000">
                          <a:solidFill>
                            <a:srgbClr val="1C3E51"/>
                          </a:solidFill>
                          <a:latin typeface="Arial"/>
                          <a:cs typeface="Arial"/>
                        </a:rPr>
                      </a:br>
                      <a:endParaRPr lang="en-US" sz="1000" b="0">
                        <a:solidFill>
                          <a:srgbClr val="1C3E51"/>
                        </a:solidFill>
                        <a:latin typeface="Arial"/>
                        <a:cs typeface="Arial"/>
                      </a:endParaRPr>
                    </a:p>
                  </a:txBody>
                  <a:tcPr anchor="ctr">
                    <a:gradFill flip="none" rotWithShape="1">
                      <a:gsLst>
                        <a:gs pos="0">
                          <a:srgbClr val="80B7E0">
                            <a:tint val="66000"/>
                            <a:satMod val="160000"/>
                          </a:srgbClr>
                        </a:gs>
                        <a:gs pos="50000">
                          <a:srgbClr val="80B7E0">
                            <a:tint val="44500"/>
                            <a:satMod val="160000"/>
                          </a:srgbClr>
                        </a:gs>
                        <a:gs pos="100000">
                          <a:srgbClr val="80B7E0">
                            <a:tint val="23500"/>
                            <a:satMod val="160000"/>
                          </a:srgbClr>
                        </a:gs>
                      </a:gsLst>
                      <a:path path="circle">
                        <a:fillToRect l="100000" b="100000"/>
                      </a:path>
                      <a:tileRect t="-100000" r="-100000"/>
                    </a:gradFill>
                  </a:tcPr>
                </a:tc>
                <a:tc>
                  <a:txBody>
                    <a:bodyPr/>
                    <a:lstStyle/>
                    <a:p>
                      <a:pPr algn="l"/>
                      <a:endParaRPr lang="en-US" sz="1000" b="1">
                        <a:solidFill>
                          <a:srgbClr val="1C3E51"/>
                        </a:solidFill>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endParaRPr lang="en-US" sz="1000">
                        <a:solidFill>
                          <a:srgbClr val="1C3E51"/>
                        </a:solidFill>
                        <a:latin typeface="Arial"/>
                        <a:cs typeface="Arial"/>
                      </a:endParaRPr>
                    </a:p>
                  </a:txBody>
                  <a:tcPr anchor="ctr">
                    <a:gradFill flip="none" rotWithShape="1">
                      <a:gsLst>
                        <a:gs pos="0">
                          <a:srgbClr val="FFA100">
                            <a:tint val="66000"/>
                            <a:satMod val="160000"/>
                          </a:srgbClr>
                        </a:gs>
                        <a:gs pos="50000">
                          <a:srgbClr val="FFA100">
                            <a:tint val="44500"/>
                            <a:satMod val="160000"/>
                          </a:srgbClr>
                        </a:gs>
                        <a:gs pos="100000">
                          <a:srgbClr val="FFA100">
                            <a:tint val="23500"/>
                            <a:satMod val="160000"/>
                          </a:srgbClr>
                        </a:gs>
                      </a:gsLst>
                      <a:path path="circle">
                        <a:fillToRect l="100000" b="100000"/>
                      </a:path>
                      <a:tileRect t="-100000" r="-100000"/>
                    </a:gradFill>
                  </a:tcPr>
                </a:tc>
                <a:extLst>
                  <a:ext uri="{0D108BD9-81ED-4DB2-BD59-A6C34878D82A}">
                    <a16:rowId xmlns:a16="http://schemas.microsoft.com/office/drawing/2014/main" val="4263298412"/>
                  </a:ext>
                </a:extLst>
              </a:tr>
              <a:tr h="0">
                <a:tc>
                  <a:txBody>
                    <a:bodyPr/>
                    <a:lstStyle/>
                    <a:p>
                      <a:pPr algn="ctr"/>
                      <a:endParaRPr lang="en-US" sz="300" b="1">
                        <a:solidFill>
                          <a:schemeClr val="bg1"/>
                        </a:solidFill>
                      </a:endParaRPr>
                    </a:p>
                  </a:txBody>
                  <a:tcPr anchor="ctr">
                    <a:solidFill>
                      <a:schemeClr val="bg1"/>
                    </a:solidFill>
                  </a:tcPr>
                </a:tc>
                <a:tc>
                  <a:txBody>
                    <a:bodyPr/>
                    <a:lstStyle/>
                    <a:p>
                      <a:pPr algn="l"/>
                      <a:endParaRPr lang="en-US" sz="100">
                        <a:solidFill>
                          <a:srgbClr val="1C3E51"/>
                        </a:solidFill>
                        <a:latin typeface="Arial" panose="020B0604020202020204" pitchFamily="34" charset="0"/>
                        <a:cs typeface="Arial" panose="020B0604020202020204" pitchFamily="34" charset="0"/>
                      </a:endParaRPr>
                    </a:p>
                  </a:txBody>
                  <a:tcPr anchor="ctr">
                    <a:solidFill>
                      <a:schemeClr val="bg1"/>
                    </a:solidFill>
                  </a:tcPr>
                </a:tc>
                <a:tc>
                  <a:txBody>
                    <a:bodyPr/>
                    <a:lstStyle/>
                    <a:p>
                      <a:pPr algn="l"/>
                      <a:endParaRPr lang="en-US" sz="900">
                        <a:solidFill>
                          <a:srgbClr val="1C3E51"/>
                        </a:solidFill>
                        <a:latin typeface="Arial" panose="020B0604020202020204" pitchFamily="34" charset="0"/>
                        <a:cs typeface="Arial" panose="020B0604020202020204" pitchFamily="34" charset="0"/>
                      </a:endParaRPr>
                    </a:p>
                  </a:txBody>
                  <a:tcPr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a:solidFill>
                          <a:srgbClr val="1C3E51"/>
                        </a:solidFill>
                        <a:latin typeface="Arial" panose="020B0604020202020204" pitchFamily="34" charset="0"/>
                        <a:cs typeface="Arial" panose="020B0604020202020204" pitchFamily="34" charset="0"/>
                      </a:endParaRPr>
                    </a:p>
                  </a:txBody>
                  <a:tcPr anchor="ctr">
                    <a:noFill/>
                  </a:tcPr>
                </a:tc>
                <a:tc>
                  <a:txBody>
                    <a:bodyPr/>
                    <a:lstStyle/>
                    <a:p>
                      <a:pPr algn="l"/>
                      <a:endParaRPr lang="en-US" sz="900">
                        <a:solidFill>
                          <a:srgbClr val="1C3E51"/>
                        </a:solidFill>
                        <a:latin typeface="Arial" panose="020B0604020202020204" pitchFamily="34" charset="0"/>
                        <a:cs typeface="Arial" panose="020B0604020202020204" pitchFamily="34" charset="0"/>
                      </a:endParaRPr>
                    </a:p>
                  </a:txBody>
                  <a:tcPr anchor="ctr">
                    <a:noFill/>
                  </a:tcPr>
                </a:tc>
                <a:extLst>
                  <a:ext uri="{0D108BD9-81ED-4DB2-BD59-A6C34878D82A}">
                    <a16:rowId xmlns:a16="http://schemas.microsoft.com/office/drawing/2014/main" val="1249070807"/>
                  </a:ext>
                </a:extLst>
              </a:tr>
              <a:tr h="389913">
                <a:tc>
                  <a:txBody>
                    <a:bodyPr/>
                    <a:lstStyle/>
                    <a:p>
                      <a:pPr algn="ctr"/>
                      <a:endParaRPr lang="en-US" sz="1600" b="1">
                        <a:solidFill>
                          <a:schemeClr val="bg1"/>
                        </a:solidFill>
                      </a:endParaRPr>
                    </a:p>
                    <a:p>
                      <a:pPr algn="ctr"/>
                      <a:endParaRPr lang="en-US" sz="1600" b="1">
                        <a:solidFill>
                          <a:schemeClr val="bg1"/>
                        </a:solidFill>
                      </a:endParaRPr>
                    </a:p>
                    <a:p>
                      <a:pPr algn="ctr"/>
                      <a:r>
                        <a:rPr lang="en-US" sz="1600" b="1">
                          <a:solidFill>
                            <a:schemeClr val="bg1"/>
                          </a:solidFill>
                        </a:rPr>
                        <a:t>Adults 25+</a:t>
                      </a:r>
                    </a:p>
                    <a:p>
                      <a:pPr algn="ctr"/>
                      <a:endParaRPr lang="en-US" sz="1600" b="1">
                        <a:solidFill>
                          <a:schemeClr val="bg1"/>
                        </a:solidFill>
                      </a:endParaRPr>
                    </a:p>
                    <a:p>
                      <a:pPr algn="ctr"/>
                      <a:endParaRPr lang="en-US" sz="1600" b="1">
                        <a:solidFill>
                          <a:schemeClr val="bg1"/>
                        </a:solidFill>
                      </a:endParaRPr>
                    </a:p>
                  </a:txBody>
                  <a:tcPr anchor="ctr">
                    <a:solidFill>
                      <a:srgbClr val="1C3E51"/>
                    </a:solidFill>
                  </a:tcPr>
                </a:tc>
                <a:tc>
                  <a:txBody>
                    <a:bodyPr/>
                    <a:lstStyle/>
                    <a:p>
                      <a:pPr algn="l"/>
                      <a:endParaRPr lang="en-US" sz="1000">
                        <a:solidFill>
                          <a:srgbClr val="1C3E51"/>
                        </a:solidFill>
                        <a:latin typeface="Arial"/>
                        <a:cs typeface="Arial"/>
                      </a:endParaRPr>
                    </a:p>
                  </a:txBody>
                  <a:tcPr anchor="ctr">
                    <a:gradFill flip="none" rotWithShape="1">
                      <a:gsLst>
                        <a:gs pos="0">
                          <a:srgbClr val="C95001">
                            <a:tint val="66000"/>
                            <a:satMod val="160000"/>
                          </a:srgbClr>
                        </a:gs>
                        <a:gs pos="50000">
                          <a:srgbClr val="C95001">
                            <a:tint val="44500"/>
                            <a:satMod val="160000"/>
                          </a:srgbClr>
                        </a:gs>
                        <a:gs pos="100000">
                          <a:srgbClr val="C95001">
                            <a:tint val="23500"/>
                            <a:satMod val="160000"/>
                          </a:srgbClr>
                        </a:gs>
                      </a:gsLst>
                      <a:path path="circle">
                        <a:fillToRect l="100000" b="100000"/>
                      </a:path>
                      <a:tileRect t="-100000" r="-100000"/>
                    </a:gradFill>
                  </a:tcPr>
                </a:tc>
                <a:tc>
                  <a:txBody>
                    <a:bodyPr/>
                    <a:lstStyle/>
                    <a:p>
                      <a:pPr algn="l"/>
                      <a:endParaRPr lang="en-US" sz="1000">
                        <a:solidFill>
                          <a:srgbClr val="1C3E51"/>
                        </a:solidFill>
                        <a:latin typeface="Arial" panose="020B0604020202020204" pitchFamily="34" charset="0"/>
                        <a:cs typeface="Arial" panose="020B0604020202020204" pitchFamily="34" charset="0"/>
                      </a:endParaRPr>
                    </a:p>
                  </a:txBody>
                  <a:tcPr anchor="ctr">
                    <a:gradFill flip="none" rotWithShape="1">
                      <a:gsLst>
                        <a:gs pos="0">
                          <a:srgbClr val="E2F4FA"/>
                        </a:gs>
                        <a:gs pos="41000">
                          <a:srgbClr val="B0E2F2"/>
                        </a:gs>
                        <a:gs pos="68000">
                          <a:srgbClr val="B0E2F2"/>
                        </a:gs>
                        <a:gs pos="100000">
                          <a:srgbClr val="D4EFF8"/>
                        </a:gs>
                      </a:gsLst>
                      <a:path path="circle">
                        <a:fillToRect t="100000" r="100000"/>
                      </a:path>
                      <a:tileRect l="-100000" b="-100000"/>
                    </a:gradFill>
                  </a:tcPr>
                </a:tc>
                <a:tc>
                  <a:txBody>
                    <a:bodyPr/>
                    <a:lstStyle/>
                    <a:p>
                      <a:pPr lvl="0" algn="l">
                        <a:buNone/>
                      </a:pPr>
                      <a:endParaRPr lang="en-US" sz="1000" b="1">
                        <a:solidFill>
                          <a:srgbClr val="1C3E51"/>
                        </a:solidFill>
                        <a:latin typeface="Arial"/>
                        <a:cs typeface="Arial"/>
                      </a:endParaRPr>
                    </a:p>
                  </a:txBody>
                  <a:tcPr anchor="ctr">
                    <a:gradFill flip="none" rotWithShape="1">
                      <a:gsLst>
                        <a:gs pos="0">
                          <a:srgbClr val="80B7E0">
                            <a:tint val="66000"/>
                            <a:satMod val="160000"/>
                          </a:srgbClr>
                        </a:gs>
                        <a:gs pos="50000">
                          <a:srgbClr val="80B7E0">
                            <a:tint val="44500"/>
                            <a:satMod val="160000"/>
                          </a:srgbClr>
                        </a:gs>
                        <a:gs pos="100000">
                          <a:srgbClr val="80B7E0">
                            <a:tint val="23500"/>
                            <a:satMod val="160000"/>
                          </a:srgbClr>
                        </a:gs>
                      </a:gsLst>
                      <a:path path="circle">
                        <a:fillToRect l="100000" b="100000"/>
                      </a:path>
                      <a:tileRect t="-100000" r="-100000"/>
                    </a:gradFill>
                  </a:tcPr>
                </a:tc>
                <a:tc>
                  <a:txBody>
                    <a:bodyPr/>
                    <a:lstStyle/>
                    <a:p>
                      <a:pPr algn="l"/>
                      <a:endParaRPr lang="en-US" sz="1000">
                        <a:solidFill>
                          <a:srgbClr val="1C3E51"/>
                        </a:solidFill>
                        <a:latin typeface="Arial"/>
                        <a:cs typeface="Arial"/>
                      </a:endParaRPr>
                    </a:p>
                  </a:txBody>
                  <a:tcPr anchor="ctr">
                    <a:gradFill flip="none" rotWithShape="1">
                      <a:gsLst>
                        <a:gs pos="0">
                          <a:srgbClr val="FFA100">
                            <a:tint val="66000"/>
                            <a:satMod val="160000"/>
                          </a:srgbClr>
                        </a:gs>
                        <a:gs pos="50000">
                          <a:srgbClr val="FFA100">
                            <a:tint val="44500"/>
                            <a:satMod val="160000"/>
                          </a:srgbClr>
                        </a:gs>
                        <a:gs pos="100000">
                          <a:srgbClr val="FFA100">
                            <a:tint val="23500"/>
                            <a:satMod val="160000"/>
                          </a:srgbClr>
                        </a:gs>
                      </a:gsLst>
                      <a:path path="circle">
                        <a:fillToRect l="100000" b="100000"/>
                      </a:path>
                      <a:tileRect t="-100000" r="-100000"/>
                    </a:gradFill>
                  </a:tcPr>
                </a:tc>
                <a:extLst>
                  <a:ext uri="{0D108BD9-81ED-4DB2-BD59-A6C34878D82A}">
                    <a16:rowId xmlns:a16="http://schemas.microsoft.com/office/drawing/2014/main" val="3957384285"/>
                  </a:ext>
                </a:extLst>
              </a:tr>
              <a:tr h="0">
                <a:tc>
                  <a:txBody>
                    <a:bodyPr/>
                    <a:lstStyle/>
                    <a:p>
                      <a:pPr algn="ctr"/>
                      <a:endParaRPr lang="en-US" sz="300" b="1">
                        <a:solidFill>
                          <a:schemeClr val="bg1"/>
                        </a:solidFill>
                      </a:endParaRPr>
                    </a:p>
                  </a:txBody>
                  <a:tcPr anchor="ctr">
                    <a:noFill/>
                  </a:tcPr>
                </a:tc>
                <a:tc>
                  <a:txBody>
                    <a:bodyPr/>
                    <a:lstStyle/>
                    <a:p>
                      <a:pPr algn="l"/>
                      <a:endParaRPr lang="en-US" sz="1000">
                        <a:solidFill>
                          <a:srgbClr val="1C3E51"/>
                        </a:solidFill>
                        <a:latin typeface="Arial"/>
                        <a:cs typeface="Arial"/>
                      </a:endParaRPr>
                    </a:p>
                  </a:txBody>
                  <a:tcPr anchor="ctr">
                    <a:noFill/>
                  </a:tcPr>
                </a:tc>
                <a:tc>
                  <a:txBody>
                    <a:bodyPr/>
                    <a:lstStyle/>
                    <a:p>
                      <a:pPr algn="l"/>
                      <a:endParaRPr lang="en-US" sz="1000">
                        <a:solidFill>
                          <a:srgbClr val="1C3E51"/>
                        </a:solidFill>
                        <a:latin typeface="Arial" panose="020B0604020202020204" pitchFamily="34" charset="0"/>
                        <a:cs typeface="Arial" panose="020B0604020202020204" pitchFamily="34" charset="0"/>
                      </a:endParaRPr>
                    </a:p>
                  </a:txBody>
                  <a:tcPr anchor="ctr">
                    <a:noFill/>
                  </a:tcPr>
                </a:tc>
                <a:tc>
                  <a:txBody>
                    <a:bodyPr/>
                    <a:lstStyle/>
                    <a:p>
                      <a:pPr lvl="0" algn="l">
                        <a:buNone/>
                      </a:pPr>
                      <a:endParaRPr lang="en-US" sz="1000" b="1">
                        <a:solidFill>
                          <a:srgbClr val="1C3E51"/>
                        </a:solidFill>
                        <a:latin typeface="Arial"/>
                        <a:cs typeface="Arial"/>
                      </a:endParaRPr>
                    </a:p>
                  </a:txBody>
                  <a:tcPr anchor="ctr">
                    <a:noFill/>
                  </a:tcPr>
                </a:tc>
                <a:tc>
                  <a:txBody>
                    <a:bodyPr/>
                    <a:lstStyle/>
                    <a:p>
                      <a:pPr algn="l"/>
                      <a:endParaRPr lang="en-US" sz="1000">
                        <a:solidFill>
                          <a:srgbClr val="1C3E51"/>
                        </a:solidFill>
                        <a:latin typeface="Arial"/>
                        <a:cs typeface="Arial"/>
                      </a:endParaRPr>
                    </a:p>
                  </a:txBody>
                  <a:tcPr anchor="ctr">
                    <a:noFill/>
                  </a:tcPr>
                </a:tc>
                <a:extLst>
                  <a:ext uri="{0D108BD9-81ED-4DB2-BD59-A6C34878D82A}">
                    <a16:rowId xmlns:a16="http://schemas.microsoft.com/office/drawing/2014/main" val="3614412647"/>
                  </a:ext>
                </a:extLst>
              </a:tr>
              <a:tr h="389913">
                <a:tc>
                  <a:txBody>
                    <a:bodyPr/>
                    <a:lstStyle/>
                    <a:p>
                      <a:pPr algn="ctr"/>
                      <a:r>
                        <a:rPr lang="en-US" sz="1600" b="1">
                          <a:solidFill>
                            <a:schemeClr val="bg1"/>
                          </a:solidFill>
                        </a:rPr>
                        <a:t>Equity strategies</a:t>
                      </a:r>
                    </a:p>
                  </a:txBody>
                  <a:tcPr anchor="ctr">
                    <a:solidFill>
                      <a:srgbClr val="1C3E51"/>
                    </a:solidFill>
                  </a:tcPr>
                </a:tc>
                <a:tc>
                  <a:txBody>
                    <a:bodyPr/>
                    <a:lstStyle/>
                    <a:p>
                      <a:pPr algn="l"/>
                      <a:endParaRPr lang="en-US" sz="1000">
                        <a:solidFill>
                          <a:srgbClr val="1C3E51"/>
                        </a:solidFill>
                        <a:latin typeface="Arial"/>
                        <a:cs typeface="Arial"/>
                      </a:endParaRPr>
                    </a:p>
                  </a:txBody>
                  <a:tcPr anchor="ctr">
                    <a:gradFill flip="none" rotWithShape="1">
                      <a:gsLst>
                        <a:gs pos="0">
                          <a:srgbClr val="C95001">
                            <a:tint val="66000"/>
                            <a:satMod val="160000"/>
                          </a:srgbClr>
                        </a:gs>
                        <a:gs pos="50000">
                          <a:srgbClr val="C95001">
                            <a:tint val="44500"/>
                            <a:satMod val="160000"/>
                          </a:srgbClr>
                        </a:gs>
                        <a:gs pos="100000">
                          <a:srgbClr val="C95001">
                            <a:tint val="23500"/>
                            <a:satMod val="160000"/>
                          </a:srgbClr>
                        </a:gs>
                      </a:gsLst>
                      <a:path path="circle">
                        <a:fillToRect l="100000" b="100000"/>
                      </a:path>
                      <a:tileRect t="-100000" r="-100000"/>
                    </a:gradFill>
                  </a:tcPr>
                </a:tc>
                <a:tc>
                  <a:txBody>
                    <a:bodyPr/>
                    <a:lstStyle/>
                    <a:p>
                      <a:pPr algn="l"/>
                      <a:endParaRPr lang="en-US" sz="1000">
                        <a:solidFill>
                          <a:srgbClr val="1C3E51"/>
                        </a:solidFill>
                        <a:latin typeface="Arial" panose="020B0604020202020204" pitchFamily="34" charset="0"/>
                        <a:cs typeface="Arial" panose="020B0604020202020204" pitchFamily="34" charset="0"/>
                      </a:endParaRPr>
                    </a:p>
                  </a:txBody>
                  <a:tcPr anchor="ctr">
                    <a:gradFill flip="none" rotWithShape="1">
                      <a:gsLst>
                        <a:gs pos="0">
                          <a:srgbClr val="E2F4FA"/>
                        </a:gs>
                        <a:gs pos="41000">
                          <a:srgbClr val="B0E2F2"/>
                        </a:gs>
                        <a:gs pos="68000">
                          <a:srgbClr val="B0E2F2"/>
                        </a:gs>
                        <a:gs pos="100000">
                          <a:srgbClr val="D4EFF8"/>
                        </a:gs>
                      </a:gsLst>
                      <a:path path="circle">
                        <a:fillToRect t="100000" r="100000"/>
                      </a:path>
                      <a:tileRect l="-100000" b="-100000"/>
                    </a:gradFill>
                  </a:tcPr>
                </a:tc>
                <a:tc>
                  <a:txBody>
                    <a:bodyPr/>
                    <a:lstStyle/>
                    <a:p>
                      <a:pPr lvl="0" algn="l">
                        <a:buNone/>
                      </a:pPr>
                      <a:endParaRPr lang="en-US" sz="1000" b="1">
                        <a:solidFill>
                          <a:srgbClr val="1C3E51"/>
                        </a:solidFill>
                        <a:latin typeface="Arial"/>
                        <a:cs typeface="Arial"/>
                      </a:endParaRPr>
                    </a:p>
                  </a:txBody>
                  <a:tcPr anchor="ctr">
                    <a:gradFill flip="none" rotWithShape="1">
                      <a:gsLst>
                        <a:gs pos="0">
                          <a:srgbClr val="80B7E0">
                            <a:tint val="66000"/>
                            <a:satMod val="160000"/>
                          </a:srgbClr>
                        </a:gs>
                        <a:gs pos="50000">
                          <a:srgbClr val="80B7E0">
                            <a:tint val="44500"/>
                            <a:satMod val="160000"/>
                          </a:srgbClr>
                        </a:gs>
                        <a:gs pos="100000">
                          <a:srgbClr val="80B7E0">
                            <a:tint val="23500"/>
                            <a:satMod val="160000"/>
                          </a:srgbClr>
                        </a:gs>
                      </a:gsLst>
                      <a:path path="circle">
                        <a:fillToRect l="100000" b="100000"/>
                      </a:path>
                      <a:tileRect t="-100000" r="-100000"/>
                    </a:gradFill>
                  </a:tcPr>
                </a:tc>
                <a:tc>
                  <a:txBody>
                    <a:bodyPr/>
                    <a:lstStyle/>
                    <a:p>
                      <a:pPr algn="l"/>
                      <a:endParaRPr lang="en-US" sz="1000">
                        <a:solidFill>
                          <a:srgbClr val="1C3E51"/>
                        </a:solidFill>
                        <a:latin typeface="Arial"/>
                        <a:cs typeface="Arial"/>
                      </a:endParaRPr>
                    </a:p>
                  </a:txBody>
                  <a:tcPr anchor="ctr">
                    <a:gradFill flip="none" rotWithShape="1">
                      <a:gsLst>
                        <a:gs pos="0">
                          <a:srgbClr val="FFA100">
                            <a:tint val="66000"/>
                            <a:satMod val="160000"/>
                          </a:srgbClr>
                        </a:gs>
                        <a:gs pos="50000">
                          <a:srgbClr val="FFA100">
                            <a:tint val="44500"/>
                            <a:satMod val="160000"/>
                          </a:srgbClr>
                        </a:gs>
                        <a:gs pos="100000">
                          <a:srgbClr val="FFA100">
                            <a:tint val="23500"/>
                            <a:satMod val="160000"/>
                          </a:srgbClr>
                        </a:gs>
                      </a:gsLst>
                      <a:path path="circle">
                        <a:fillToRect l="100000" b="100000"/>
                      </a:path>
                      <a:tileRect t="-100000" r="-100000"/>
                    </a:gradFill>
                  </a:tcPr>
                </a:tc>
                <a:extLst>
                  <a:ext uri="{0D108BD9-81ED-4DB2-BD59-A6C34878D82A}">
                    <a16:rowId xmlns:a16="http://schemas.microsoft.com/office/drawing/2014/main" val="1209911261"/>
                  </a:ext>
                </a:extLst>
              </a:tr>
            </a:tbl>
          </a:graphicData>
        </a:graphic>
      </p:graphicFrame>
    </p:spTree>
    <p:extLst>
      <p:ext uri="{BB962C8B-B14F-4D97-AF65-F5344CB8AC3E}">
        <p14:creationId xmlns:p14="http://schemas.microsoft.com/office/powerpoint/2010/main" val="16014888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a:extLst>
              <a:ext uri="{FF2B5EF4-FFF2-40B4-BE49-F238E27FC236}">
                <a16:creationId xmlns:a16="http://schemas.microsoft.com/office/drawing/2014/main" id="{48FD81CD-6493-4C72-9C46-BC918A9F5B10}"/>
              </a:ext>
            </a:extLst>
          </p:cNvPr>
          <p:cNvGraphicFramePr>
            <a:graphicFrameLocks noChangeAspect="1"/>
          </p:cNvGraphicFramePr>
          <p:nvPr>
            <p:custDataLst>
              <p:tags r:id="rId2"/>
            </p:custDataLst>
            <p:extLst>
              <p:ext uri="{D42A27DB-BD31-4B8C-83A1-F6EECF244321}">
                <p14:modId xmlns:p14="http://schemas.microsoft.com/office/powerpoint/2010/main" val="3925300516"/>
              </p:ext>
            </p:extLst>
          </p:nvPr>
        </p:nvGraphicFramePr>
        <p:xfrm>
          <a:off x="1711" y="1621"/>
          <a:ext cx="1620" cy="1620"/>
        </p:xfrm>
        <a:graphic>
          <a:graphicData uri="http://schemas.openxmlformats.org/presentationml/2006/ole">
            <mc:AlternateContent xmlns:mc="http://schemas.openxmlformats.org/markup-compatibility/2006">
              <mc:Choice xmlns:v="urn:schemas-microsoft-com:vml" Requires="v">
                <p:oleObj spid="_x0000_s147457" name="think-cell Slide" r:id="rId6" imgW="360" imgH="360" progId="TCLayout.ActiveDocument.1">
                  <p:embed/>
                </p:oleObj>
              </mc:Choice>
              <mc:Fallback>
                <p:oleObj name="think-cell Slide" r:id="rId6" imgW="360" imgH="360" progId="TCLayout.ActiveDocument.1">
                  <p:embed/>
                  <p:pic>
                    <p:nvPicPr>
                      <p:cNvPr id="20" name="Object 19" hidden="1">
                        <a:extLst>
                          <a:ext uri="{FF2B5EF4-FFF2-40B4-BE49-F238E27FC236}">
                            <a16:creationId xmlns:a16="http://schemas.microsoft.com/office/drawing/2014/main" id="{48FD81CD-6493-4C72-9C46-BC918A9F5B10}"/>
                          </a:ext>
                        </a:extLst>
                      </p:cNvPr>
                      <p:cNvPicPr/>
                      <p:nvPr/>
                    </p:nvPicPr>
                    <p:blipFill>
                      <a:blip r:embed="rId7"/>
                      <a:stretch>
                        <a:fillRect/>
                      </a:stretch>
                    </p:blipFill>
                    <p:spPr>
                      <a:xfrm>
                        <a:off x="1711" y="1621"/>
                        <a:ext cx="1620" cy="1620"/>
                      </a:xfrm>
                      <a:prstGeom prst="rect">
                        <a:avLst/>
                      </a:prstGeom>
                    </p:spPr>
                  </p:pic>
                </p:oleObj>
              </mc:Fallback>
            </mc:AlternateContent>
          </a:graphicData>
        </a:graphic>
      </p:graphicFrame>
      <p:sp>
        <p:nvSpPr>
          <p:cNvPr id="18" name="Rectangle 17" hidden="1">
            <a:extLst>
              <a:ext uri="{FF2B5EF4-FFF2-40B4-BE49-F238E27FC236}">
                <a16:creationId xmlns:a16="http://schemas.microsoft.com/office/drawing/2014/main" id="{ADBB1EED-9CB2-4477-811F-8A31539CFAF2}"/>
              </a:ext>
            </a:extLst>
          </p:cNvPr>
          <p:cNvSpPr/>
          <p:nvPr>
            <p:custDataLst>
              <p:tags r:id="rId3"/>
            </p:custDataLst>
          </p:nvPr>
        </p:nvSpPr>
        <p:spPr>
          <a:xfrm>
            <a:off x="90" y="1"/>
            <a:ext cx="161974" cy="161974"/>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2041" i="1" err="1">
              <a:solidFill>
                <a:schemeClr val="tx1"/>
              </a:solidFill>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CA2C5EDF-DB24-4892-AD35-E94500CDDE8C}"/>
              </a:ext>
            </a:extLst>
          </p:cNvPr>
          <p:cNvSpPr>
            <a:spLocks noGrp="1"/>
          </p:cNvSpPr>
          <p:nvPr>
            <p:ph type="title"/>
          </p:nvPr>
        </p:nvSpPr>
        <p:spPr>
          <a:xfrm>
            <a:off x="449100" y="243840"/>
            <a:ext cx="11291096" cy="1115805"/>
          </a:xfrm>
        </p:spPr>
        <p:txBody>
          <a:bodyPr/>
          <a:lstStyle/>
          <a:p>
            <a:pPr>
              <a:tabLst>
                <a:tab pos="274638" algn="l"/>
              </a:tabLst>
            </a:pPr>
            <a:r>
              <a:rPr lang="en-US" sz="2000" b="1"/>
              <a:t>There are strategies with demonstrated success</a:t>
            </a:r>
            <a:br>
              <a:rPr lang="en-US" sz="2000" b="1"/>
            </a:br>
            <a:r>
              <a:rPr lang="en-US" sz="2000" b="0" i="1">
                <a:solidFill>
                  <a:schemeClr val="bg1">
                    <a:lumMod val="50000"/>
                  </a:schemeClr>
                </a:solidFill>
              </a:rPr>
              <a:t>Gov, K-12, higher ed, private sector, community-based and philanthropic institutions all have a role</a:t>
            </a:r>
            <a:endParaRPr lang="en-US" sz="2000" b="0"/>
          </a:p>
        </p:txBody>
      </p:sp>
      <p:grpSp>
        <p:nvGrpSpPr>
          <p:cNvPr id="14" name="Group 13">
            <a:extLst>
              <a:ext uri="{FF2B5EF4-FFF2-40B4-BE49-F238E27FC236}">
                <a16:creationId xmlns:a16="http://schemas.microsoft.com/office/drawing/2014/main" id="{052FF775-ED65-4990-9705-4062600D3D24}"/>
              </a:ext>
            </a:extLst>
          </p:cNvPr>
          <p:cNvGrpSpPr/>
          <p:nvPr/>
        </p:nvGrpSpPr>
        <p:grpSpPr>
          <a:xfrm>
            <a:off x="449100" y="1368778"/>
            <a:ext cx="10895505" cy="4123362"/>
            <a:chOff x="379182" y="509528"/>
            <a:chExt cx="10895505" cy="4123362"/>
          </a:xfrm>
        </p:grpSpPr>
        <p:sp>
          <p:nvSpPr>
            <p:cNvPr id="3" name="Rectangle 2">
              <a:extLst>
                <a:ext uri="{FF2B5EF4-FFF2-40B4-BE49-F238E27FC236}">
                  <a16:creationId xmlns:a16="http://schemas.microsoft.com/office/drawing/2014/main" id="{0356FE7B-5813-4ABA-AF11-62CE67689B40}"/>
                </a:ext>
              </a:extLst>
            </p:cNvPr>
            <p:cNvSpPr/>
            <p:nvPr/>
          </p:nvSpPr>
          <p:spPr>
            <a:xfrm>
              <a:off x="379182" y="509528"/>
              <a:ext cx="2830630" cy="442092"/>
            </a:xfrm>
            <a:prstGeom prst="rect">
              <a:avLst/>
            </a:prstGeom>
            <a:solidFill>
              <a:srgbClr val="00425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solidFill>
                </a:rPr>
                <a:t>K-12 education</a:t>
              </a:r>
            </a:p>
          </p:txBody>
        </p:sp>
        <p:sp>
          <p:nvSpPr>
            <p:cNvPr id="9" name="Rectangle 286">
              <a:extLst>
                <a:ext uri="{FF2B5EF4-FFF2-40B4-BE49-F238E27FC236}">
                  <a16:creationId xmlns:a16="http://schemas.microsoft.com/office/drawing/2014/main" id="{1EEED6ED-8721-45D8-9A6E-0C36C4D159E0}"/>
                </a:ext>
              </a:extLst>
            </p:cNvPr>
            <p:cNvSpPr txBox="1">
              <a:spLocks noChangeArrowheads="1"/>
            </p:cNvSpPr>
            <p:nvPr/>
          </p:nvSpPr>
          <p:spPr bwMode="auto">
            <a:xfrm>
              <a:off x="379182" y="1172991"/>
              <a:ext cx="3012440" cy="1417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285750" marR="0" lvl="0" indent="-285750" algn="l" defTabSz="895350" rtl="0" eaLnBrk="1" fontAlgn="base" latinLnBrk="0" hangingPunct="1">
                <a:lnSpc>
                  <a:spcPct val="100000"/>
                </a:lnSpc>
                <a:spcBef>
                  <a:spcPts val="0"/>
                </a:spcBef>
                <a:spcAft>
                  <a:spcPts val="600"/>
                </a:spcAft>
                <a:buClr>
                  <a:srgbClr val="001D59"/>
                </a:buClr>
                <a:buSzTx/>
                <a:buFont typeface="Wingdings" panose="05000000000000000000" pitchFamily="2" charset="2"/>
                <a:buChar char="§"/>
                <a:tabLst/>
                <a:defRPr/>
              </a:pPr>
              <a:r>
                <a:rPr lang="en-US"/>
                <a:t>Increase FAFSA enrollment </a:t>
              </a:r>
            </a:p>
            <a:p>
              <a:pPr marL="285750" marR="0" lvl="0" indent="-285750" algn="l" defTabSz="895350" rtl="0" eaLnBrk="1" fontAlgn="base" latinLnBrk="0" hangingPunct="1">
                <a:lnSpc>
                  <a:spcPct val="100000"/>
                </a:lnSpc>
                <a:spcBef>
                  <a:spcPts val="0"/>
                </a:spcBef>
                <a:spcAft>
                  <a:spcPts val="600"/>
                </a:spcAft>
                <a:buClr>
                  <a:srgbClr val="001D59"/>
                </a:buClr>
                <a:buSzTx/>
                <a:buFont typeface="Wingdings" panose="05000000000000000000" pitchFamily="2" charset="2"/>
                <a:buChar char="§"/>
                <a:tabLst/>
                <a:defRPr/>
              </a:pPr>
              <a:r>
                <a:rPr lang="en-US"/>
                <a:t>Early middle college</a:t>
              </a:r>
            </a:p>
            <a:p>
              <a:pPr marL="285750" marR="0" lvl="0" indent="-285750" algn="l" defTabSz="895350" rtl="0" eaLnBrk="1" fontAlgn="base" latinLnBrk="0" hangingPunct="1">
                <a:lnSpc>
                  <a:spcPct val="100000"/>
                </a:lnSpc>
                <a:spcBef>
                  <a:spcPts val="0"/>
                </a:spcBef>
                <a:spcAft>
                  <a:spcPts val="600"/>
                </a:spcAft>
                <a:buClr>
                  <a:srgbClr val="001D59"/>
                </a:buClr>
                <a:buSzTx/>
                <a:buFont typeface="Wingdings" panose="05000000000000000000" pitchFamily="2" charset="2"/>
                <a:buChar char="§"/>
                <a:tabLst/>
                <a:defRPr/>
              </a:pPr>
              <a:r>
                <a:rPr lang="en-US"/>
                <a:t>CTE / Credentials of value</a:t>
              </a:r>
            </a:p>
            <a:p>
              <a:pPr marL="285750" lvl="0" indent="-285750">
                <a:spcBef>
                  <a:spcPts val="0"/>
                </a:spcBef>
                <a:spcAft>
                  <a:spcPts val="600"/>
                </a:spcAft>
                <a:buClr>
                  <a:srgbClr val="001D59"/>
                </a:buClr>
                <a:buFont typeface="Wingdings" panose="05000000000000000000" pitchFamily="2" charset="2"/>
                <a:buChar char="§"/>
                <a:defRPr/>
              </a:pPr>
              <a:r>
                <a:rPr lang="en-US"/>
                <a:t>College-ready curriculum</a:t>
              </a:r>
            </a:p>
            <a:p>
              <a:pPr marL="285750" lvl="0" indent="-285750">
                <a:spcBef>
                  <a:spcPts val="0"/>
                </a:spcBef>
                <a:spcAft>
                  <a:spcPts val="600"/>
                </a:spcAft>
                <a:buClr>
                  <a:srgbClr val="001D59"/>
                </a:buClr>
                <a:buFont typeface="Wingdings" panose="05000000000000000000" pitchFamily="2" charset="2"/>
                <a:buChar char="§"/>
                <a:defRPr/>
              </a:pPr>
              <a:r>
                <a:rPr lang="en-US"/>
                <a:t>Pre-apprenticeship</a:t>
              </a:r>
            </a:p>
          </p:txBody>
        </p:sp>
        <p:sp>
          <p:nvSpPr>
            <p:cNvPr id="13" name="Rectangle 286">
              <a:extLst>
                <a:ext uri="{FF2B5EF4-FFF2-40B4-BE49-F238E27FC236}">
                  <a16:creationId xmlns:a16="http://schemas.microsoft.com/office/drawing/2014/main" id="{D8E62FE0-CDBF-4E6B-8D83-DA7E53E6CD3A}"/>
                </a:ext>
              </a:extLst>
            </p:cNvPr>
            <p:cNvSpPr txBox="1">
              <a:spLocks noChangeArrowheads="1"/>
            </p:cNvSpPr>
            <p:nvPr/>
          </p:nvSpPr>
          <p:spPr bwMode="auto">
            <a:xfrm>
              <a:off x="4168462" y="1201429"/>
              <a:ext cx="3712535" cy="1417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285750" marR="0" lvl="0" indent="-285750" algn="l" defTabSz="895350" rtl="0" eaLnBrk="1" fontAlgn="base" latinLnBrk="0" hangingPunct="1">
                <a:lnSpc>
                  <a:spcPct val="100000"/>
                </a:lnSpc>
                <a:spcBef>
                  <a:spcPts val="0"/>
                </a:spcBef>
                <a:spcAft>
                  <a:spcPts val="600"/>
                </a:spcAft>
                <a:buClr>
                  <a:srgbClr val="001D59"/>
                </a:buClr>
                <a:buSzTx/>
                <a:buFont typeface="Wingdings" panose="05000000000000000000" pitchFamily="2" charset="2"/>
                <a:buChar char="§"/>
                <a:tabLst/>
                <a:defRPr/>
              </a:pPr>
              <a:r>
                <a:rPr lang="en-US"/>
                <a:t>Improved remediation</a:t>
              </a:r>
            </a:p>
            <a:p>
              <a:pPr marL="285750" marR="0" lvl="0" indent="-285750" algn="l" defTabSz="895350" rtl="0" eaLnBrk="1" fontAlgn="base" latinLnBrk="0" hangingPunct="1">
                <a:lnSpc>
                  <a:spcPct val="100000"/>
                </a:lnSpc>
                <a:spcBef>
                  <a:spcPts val="0"/>
                </a:spcBef>
                <a:spcAft>
                  <a:spcPts val="600"/>
                </a:spcAft>
                <a:buClr>
                  <a:srgbClr val="001D59"/>
                </a:buClr>
                <a:buSzTx/>
                <a:buFont typeface="Wingdings" panose="05000000000000000000" pitchFamily="2" charset="2"/>
                <a:buChar char="§"/>
                <a:tabLst/>
                <a:defRPr/>
              </a:pPr>
              <a:r>
                <a:rPr lang="en-US"/>
                <a:t>Enrollment navigators</a:t>
              </a:r>
            </a:p>
            <a:p>
              <a:pPr marL="285750" marR="0" lvl="0" indent="-285750" algn="l" defTabSz="895350" rtl="0" eaLnBrk="1" fontAlgn="base" latinLnBrk="0" hangingPunct="1">
                <a:lnSpc>
                  <a:spcPct val="100000"/>
                </a:lnSpc>
                <a:spcBef>
                  <a:spcPts val="0"/>
                </a:spcBef>
                <a:spcAft>
                  <a:spcPts val="600"/>
                </a:spcAft>
                <a:buClr>
                  <a:srgbClr val="001D59"/>
                </a:buClr>
                <a:buSzTx/>
                <a:buFont typeface="Wingdings" panose="05000000000000000000" pitchFamily="2" charset="2"/>
                <a:buChar char="§"/>
                <a:tabLst/>
                <a:defRPr/>
              </a:pPr>
              <a:r>
                <a:rPr lang="en-US"/>
                <a:t>On-campus success coaches</a:t>
              </a:r>
            </a:p>
            <a:p>
              <a:pPr marL="285750" marR="0" lvl="0" indent="-285750" algn="l" defTabSz="895350" rtl="0" eaLnBrk="1" fontAlgn="base" latinLnBrk="0" hangingPunct="1">
                <a:lnSpc>
                  <a:spcPct val="100000"/>
                </a:lnSpc>
                <a:spcBef>
                  <a:spcPts val="0"/>
                </a:spcBef>
                <a:spcAft>
                  <a:spcPts val="600"/>
                </a:spcAft>
                <a:buClr>
                  <a:srgbClr val="001D59"/>
                </a:buClr>
                <a:buSzTx/>
                <a:buFont typeface="Wingdings" panose="05000000000000000000" pitchFamily="2" charset="2"/>
                <a:buChar char="§"/>
                <a:tabLst/>
                <a:defRPr/>
              </a:pPr>
              <a:r>
                <a:rPr lang="en-US"/>
                <a:t>Debt forgiveness programs (e.g., WSU)</a:t>
              </a:r>
            </a:p>
            <a:p>
              <a:pPr marL="285750" marR="0" lvl="0" indent="-285750" algn="l" defTabSz="895350" rtl="0" eaLnBrk="1" fontAlgn="base" latinLnBrk="0" hangingPunct="1">
                <a:lnSpc>
                  <a:spcPct val="100000"/>
                </a:lnSpc>
                <a:spcBef>
                  <a:spcPts val="0"/>
                </a:spcBef>
                <a:spcAft>
                  <a:spcPts val="600"/>
                </a:spcAft>
                <a:buClr>
                  <a:srgbClr val="001D59"/>
                </a:buClr>
                <a:buSzTx/>
                <a:buFont typeface="Wingdings" panose="05000000000000000000" pitchFamily="2" charset="2"/>
                <a:buChar char="§"/>
                <a:tabLst/>
                <a:defRPr/>
              </a:pPr>
              <a:r>
                <a:rPr lang="en-US"/>
                <a:t>Wraparound support (adult targeted)</a:t>
              </a:r>
            </a:p>
            <a:p>
              <a:pPr marL="285750" marR="0" lvl="0" indent="-285750" algn="l" defTabSz="895350" rtl="0" eaLnBrk="1" fontAlgn="base" latinLnBrk="0" hangingPunct="1">
                <a:lnSpc>
                  <a:spcPct val="100000"/>
                </a:lnSpc>
                <a:spcBef>
                  <a:spcPts val="0"/>
                </a:spcBef>
                <a:spcAft>
                  <a:spcPts val="600"/>
                </a:spcAft>
                <a:buClr>
                  <a:srgbClr val="001D59"/>
                </a:buClr>
                <a:buSzTx/>
                <a:buFont typeface="Wingdings" panose="05000000000000000000" pitchFamily="2" charset="2"/>
                <a:buChar char="§"/>
                <a:tabLst/>
                <a:defRPr/>
              </a:pPr>
              <a:r>
                <a:rPr lang="en-US"/>
                <a:t>Basic needs support</a:t>
              </a:r>
            </a:p>
            <a:p>
              <a:pPr marL="285750" marR="0" lvl="0" indent="-285750" algn="l" defTabSz="895350" rtl="0" eaLnBrk="1" fontAlgn="base" latinLnBrk="0" hangingPunct="1">
                <a:lnSpc>
                  <a:spcPct val="100000"/>
                </a:lnSpc>
                <a:spcBef>
                  <a:spcPts val="0"/>
                </a:spcBef>
                <a:spcAft>
                  <a:spcPts val="600"/>
                </a:spcAft>
                <a:buClr>
                  <a:srgbClr val="001D59"/>
                </a:buClr>
                <a:buSzTx/>
                <a:buFont typeface="Wingdings" panose="05000000000000000000" pitchFamily="2" charset="2"/>
                <a:buChar char="§"/>
                <a:tabLst/>
                <a:defRPr/>
              </a:pPr>
              <a:r>
                <a:rPr lang="en-US"/>
                <a:t>Adult friendly systems (e.g., flexible scheduling)</a:t>
              </a:r>
            </a:p>
            <a:p>
              <a:pPr marL="285750" marR="0" lvl="0" indent="-285750" algn="l" defTabSz="895350" rtl="0" eaLnBrk="1" fontAlgn="base" latinLnBrk="0" hangingPunct="1">
                <a:lnSpc>
                  <a:spcPct val="100000"/>
                </a:lnSpc>
                <a:spcBef>
                  <a:spcPts val="0"/>
                </a:spcBef>
                <a:spcAft>
                  <a:spcPts val="600"/>
                </a:spcAft>
                <a:buClr>
                  <a:srgbClr val="001D59"/>
                </a:buClr>
                <a:buSzTx/>
                <a:buFont typeface="Wingdings" panose="05000000000000000000" pitchFamily="2" charset="2"/>
                <a:buChar char="§"/>
                <a:tabLst/>
                <a:defRPr/>
              </a:pPr>
              <a:r>
                <a:rPr lang="en-US"/>
                <a:t>Employer support / recognition</a:t>
              </a:r>
            </a:p>
            <a:p>
              <a:pPr marL="285750" marR="0" lvl="0" indent="-285750" algn="l" defTabSz="895350" rtl="0" eaLnBrk="1" fontAlgn="base" latinLnBrk="0" hangingPunct="1">
                <a:lnSpc>
                  <a:spcPct val="100000"/>
                </a:lnSpc>
                <a:spcBef>
                  <a:spcPts val="0"/>
                </a:spcBef>
                <a:spcAft>
                  <a:spcPts val="600"/>
                </a:spcAft>
                <a:buClr>
                  <a:srgbClr val="001D59"/>
                </a:buClr>
                <a:buSzTx/>
                <a:buFont typeface="Wingdings" panose="05000000000000000000" pitchFamily="2" charset="2"/>
                <a:buChar char="§"/>
                <a:tabLst/>
                <a:defRPr/>
              </a:pPr>
              <a:r>
                <a:rPr lang="en-US"/>
                <a:t>Mentorship programs</a:t>
              </a:r>
            </a:p>
            <a:p>
              <a:pPr marL="285750" marR="0" lvl="0" indent="-285750" algn="l" defTabSz="895350" rtl="0" eaLnBrk="1" fontAlgn="base" latinLnBrk="0" hangingPunct="1">
                <a:lnSpc>
                  <a:spcPct val="100000"/>
                </a:lnSpc>
                <a:spcBef>
                  <a:spcPts val="0"/>
                </a:spcBef>
                <a:spcAft>
                  <a:spcPts val="600"/>
                </a:spcAft>
                <a:buClr>
                  <a:srgbClr val="001D59"/>
                </a:buClr>
                <a:buSzTx/>
                <a:buFont typeface="Wingdings" panose="05000000000000000000" pitchFamily="2" charset="2"/>
                <a:buChar char="§"/>
                <a:tabLst/>
                <a:defRPr/>
              </a:pPr>
              <a:r>
                <a:rPr lang="en-US"/>
                <a:t>Need-based scholarship programs</a:t>
              </a:r>
            </a:p>
          </p:txBody>
        </p:sp>
        <p:sp>
          <p:nvSpPr>
            <p:cNvPr id="16" name="Rectangle 286">
              <a:extLst>
                <a:ext uri="{FF2B5EF4-FFF2-40B4-BE49-F238E27FC236}">
                  <a16:creationId xmlns:a16="http://schemas.microsoft.com/office/drawing/2014/main" id="{C99795AC-8A04-48BE-A751-48268F50053A}"/>
                </a:ext>
              </a:extLst>
            </p:cNvPr>
            <p:cNvSpPr txBox="1">
              <a:spLocks noChangeArrowheads="1"/>
            </p:cNvSpPr>
            <p:nvPr/>
          </p:nvSpPr>
          <p:spPr bwMode="auto">
            <a:xfrm>
              <a:off x="8262247" y="1246063"/>
              <a:ext cx="3012440" cy="3386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285750" marR="0" lvl="0" indent="-285750" algn="l" defTabSz="895350" rtl="0" eaLnBrk="1" fontAlgn="base" latinLnBrk="0" hangingPunct="1">
                <a:lnSpc>
                  <a:spcPct val="100000"/>
                </a:lnSpc>
                <a:spcBef>
                  <a:spcPts val="0"/>
                </a:spcBef>
                <a:spcAft>
                  <a:spcPts val="600"/>
                </a:spcAft>
                <a:buClr>
                  <a:srgbClr val="001D59"/>
                </a:buClr>
                <a:buSzTx/>
                <a:buFont typeface="Wingdings" panose="05000000000000000000" pitchFamily="2" charset="2"/>
                <a:buChar char="§"/>
                <a:tabLst/>
                <a:defRPr/>
              </a:pPr>
              <a:r>
                <a:rPr lang="en-US" sz="1400"/>
                <a:t>Tuition assistance</a:t>
              </a:r>
            </a:p>
            <a:p>
              <a:pPr marL="285750" marR="0" lvl="0" indent="-285750" algn="l" defTabSz="895350" rtl="0" eaLnBrk="1" fontAlgn="base" latinLnBrk="0" hangingPunct="1">
                <a:lnSpc>
                  <a:spcPct val="100000"/>
                </a:lnSpc>
                <a:spcBef>
                  <a:spcPts val="0"/>
                </a:spcBef>
                <a:spcAft>
                  <a:spcPts val="600"/>
                </a:spcAft>
                <a:buClr>
                  <a:srgbClr val="001D59"/>
                </a:buClr>
                <a:buSzTx/>
                <a:buFont typeface="Wingdings" panose="05000000000000000000" pitchFamily="2" charset="2"/>
                <a:buChar char="§"/>
                <a:tabLst/>
                <a:defRPr/>
              </a:pPr>
              <a:r>
                <a:rPr lang="en-US" sz="1400"/>
                <a:t>Non-financial assistance (books, transportation, etc.)</a:t>
              </a:r>
            </a:p>
            <a:p>
              <a:pPr marL="285750" marR="0" lvl="0" indent="-285750" algn="l" defTabSz="895350" rtl="0" eaLnBrk="1" fontAlgn="base" latinLnBrk="0" hangingPunct="1">
                <a:lnSpc>
                  <a:spcPct val="100000"/>
                </a:lnSpc>
                <a:spcBef>
                  <a:spcPts val="0"/>
                </a:spcBef>
                <a:spcAft>
                  <a:spcPts val="600"/>
                </a:spcAft>
                <a:buClr>
                  <a:srgbClr val="001D59"/>
                </a:buClr>
                <a:buSzTx/>
                <a:buFont typeface="Wingdings" panose="05000000000000000000" pitchFamily="2" charset="2"/>
                <a:buChar char="§"/>
                <a:tabLst/>
                <a:defRPr/>
              </a:pPr>
              <a:r>
                <a:rPr lang="en-US" sz="1400"/>
                <a:t>Flexible scheduling</a:t>
              </a:r>
            </a:p>
            <a:p>
              <a:pPr marL="285750" marR="0" lvl="0" indent="-285750" algn="l" defTabSz="895350" rtl="0" eaLnBrk="1" fontAlgn="base" latinLnBrk="0" hangingPunct="1">
                <a:lnSpc>
                  <a:spcPct val="100000"/>
                </a:lnSpc>
                <a:spcBef>
                  <a:spcPts val="0"/>
                </a:spcBef>
                <a:spcAft>
                  <a:spcPts val="600"/>
                </a:spcAft>
                <a:buClr>
                  <a:srgbClr val="001D59"/>
                </a:buClr>
                <a:buSzTx/>
                <a:buFont typeface="Wingdings" panose="05000000000000000000" pitchFamily="2" charset="2"/>
                <a:buChar char="§"/>
                <a:tabLst/>
                <a:defRPr/>
              </a:pPr>
              <a:r>
                <a:rPr lang="en-US" sz="1400"/>
                <a:t>Payment of hourly employees for class attendance</a:t>
              </a:r>
            </a:p>
            <a:p>
              <a:pPr marL="285750" marR="0" lvl="0" indent="-285750" algn="l" defTabSz="895350" rtl="0" eaLnBrk="1" fontAlgn="base" latinLnBrk="0" hangingPunct="1">
                <a:lnSpc>
                  <a:spcPct val="100000"/>
                </a:lnSpc>
                <a:spcBef>
                  <a:spcPts val="0"/>
                </a:spcBef>
                <a:spcAft>
                  <a:spcPts val="600"/>
                </a:spcAft>
                <a:buClr>
                  <a:srgbClr val="001D59"/>
                </a:buClr>
                <a:buSzTx/>
                <a:buFont typeface="Wingdings" panose="05000000000000000000" pitchFamily="2" charset="2"/>
                <a:buChar char="§"/>
                <a:tabLst/>
                <a:defRPr/>
              </a:pPr>
              <a:r>
                <a:rPr lang="en-US" sz="1400"/>
                <a:t>Working parent support (e.g., onsite childcare, partnerships with provider partners)</a:t>
              </a:r>
            </a:p>
            <a:p>
              <a:pPr marL="285750" marR="0" lvl="0" indent="-285750" algn="l" defTabSz="895350" rtl="0" eaLnBrk="1" fontAlgn="base" latinLnBrk="0" hangingPunct="1">
                <a:lnSpc>
                  <a:spcPct val="100000"/>
                </a:lnSpc>
                <a:spcBef>
                  <a:spcPts val="0"/>
                </a:spcBef>
                <a:spcAft>
                  <a:spcPts val="600"/>
                </a:spcAft>
                <a:buClr>
                  <a:srgbClr val="001D59"/>
                </a:buClr>
                <a:buSzTx/>
                <a:buFont typeface="Wingdings" panose="05000000000000000000" pitchFamily="2" charset="2"/>
                <a:buChar char="§"/>
                <a:tabLst/>
                <a:defRPr/>
              </a:pPr>
              <a:r>
                <a:rPr lang="en-US" sz="1400"/>
                <a:t>Clear career pathways (e.g., including linked promotions)</a:t>
              </a:r>
            </a:p>
            <a:p>
              <a:pPr marL="285750" marR="0" lvl="0" indent="-285750" algn="l" defTabSz="895350" rtl="0" eaLnBrk="1" fontAlgn="base" latinLnBrk="0" hangingPunct="1">
                <a:lnSpc>
                  <a:spcPct val="100000"/>
                </a:lnSpc>
                <a:spcBef>
                  <a:spcPts val="0"/>
                </a:spcBef>
                <a:spcAft>
                  <a:spcPts val="600"/>
                </a:spcAft>
                <a:buClr>
                  <a:srgbClr val="001D59"/>
                </a:buClr>
                <a:buSzTx/>
                <a:buFont typeface="Wingdings" panose="05000000000000000000" pitchFamily="2" charset="2"/>
                <a:buChar char="§"/>
                <a:tabLst/>
                <a:defRPr/>
              </a:pPr>
              <a:r>
                <a:rPr lang="en-US" sz="1400"/>
                <a:t>Emergency support funding / bridge financing for students</a:t>
              </a:r>
            </a:p>
            <a:p>
              <a:pPr marL="285750" marR="0" lvl="0" indent="-285750" algn="l" defTabSz="895350" rtl="0" eaLnBrk="1" fontAlgn="base" latinLnBrk="0" hangingPunct="1">
                <a:lnSpc>
                  <a:spcPct val="100000"/>
                </a:lnSpc>
                <a:spcBef>
                  <a:spcPts val="0"/>
                </a:spcBef>
                <a:spcAft>
                  <a:spcPts val="600"/>
                </a:spcAft>
                <a:buClr>
                  <a:srgbClr val="001D59"/>
                </a:buClr>
                <a:buSzTx/>
                <a:buFont typeface="Wingdings" panose="05000000000000000000" pitchFamily="2" charset="2"/>
                <a:buChar char="§"/>
                <a:tabLst/>
                <a:defRPr/>
              </a:pPr>
              <a:r>
                <a:rPr lang="en-US" sz="1400"/>
                <a:t>Support college going culture</a:t>
              </a:r>
            </a:p>
            <a:p>
              <a:pPr marL="285750" marR="0" lvl="0" indent="-285750" algn="l" defTabSz="895350" rtl="0" eaLnBrk="1" fontAlgn="base" latinLnBrk="0" hangingPunct="1">
                <a:lnSpc>
                  <a:spcPct val="100000"/>
                </a:lnSpc>
                <a:spcBef>
                  <a:spcPts val="0"/>
                </a:spcBef>
                <a:spcAft>
                  <a:spcPts val="600"/>
                </a:spcAft>
                <a:buClr>
                  <a:srgbClr val="001D59"/>
                </a:buClr>
                <a:buSzTx/>
                <a:buFont typeface="Wingdings" panose="05000000000000000000" pitchFamily="2" charset="2"/>
                <a:buChar char="§"/>
                <a:tabLst/>
                <a:defRPr/>
              </a:pPr>
              <a:r>
                <a:rPr lang="en-US" sz="1400"/>
                <a:t>Proactively engage in defining workforce needs</a:t>
              </a:r>
            </a:p>
            <a:p>
              <a:pPr marL="285750" marR="0" lvl="0" indent="-285750" algn="l" defTabSz="895350" rtl="0" eaLnBrk="1" fontAlgn="base" latinLnBrk="0" hangingPunct="1">
                <a:lnSpc>
                  <a:spcPct val="100000"/>
                </a:lnSpc>
                <a:spcBef>
                  <a:spcPts val="0"/>
                </a:spcBef>
                <a:spcAft>
                  <a:spcPts val="600"/>
                </a:spcAft>
                <a:buClr>
                  <a:srgbClr val="001D59"/>
                </a:buClr>
                <a:buSzTx/>
                <a:buFont typeface="Wingdings" panose="05000000000000000000" pitchFamily="2" charset="2"/>
                <a:buChar char="§"/>
                <a:tabLst/>
                <a:defRPr/>
              </a:pPr>
              <a:r>
                <a:rPr lang="en-US" sz="1400"/>
                <a:t>Support barrier removal to postsecondary success</a:t>
              </a:r>
            </a:p>
            <a:p>
              <a:pPr marL="285750" marR="0" lvl="0" indent="-285750" algn="l" defTabSz="895350" rtl="0" eaLnBrk="1" fontAlgn="base" latinLnBrk="0" hangingPunct="1">
                <a:lnSpc>
                  <a:spcPct val="100000"/>
                </a:lnSpc>
                <a:spcBef>
                  <a:spcPts val="0"/>
                </a:spcBef>
                <a:spcAft>
                  <a:spcPts val="600"/>
                </a:spcAft>
                <a:buClr>
                  <a:srgbClr val="001D59"/>
                </a:buClr>
                <a:buSzTx/>
                <a:buFont typeface="Wingdings" panose="05000000000000000000" pitchFamily="2" charset="2"/>
                <a:buChar char="§"/>
                <a:tabLst/>
                <a:defRPr/>
              </a:pPr>
              <a:endParaRPr lang="en-US" sz="1400"/>
            </a:p>
          </p:txBody>
        </p:sp>
      </p:grpSp>
      <p:graphicFrame>
        <p:nvGraphicFramePr>
          <p:cNvPr id="7" name="Diagram 6">
            <a:extLst>
              <a:ext uri="{FF2B5EF4-FFF2-40B4-BE49-F238E27FC236}">
                <a16:creationId xmlns:a16="http://schemas.microsoft.com/office/drawing/2014/main" id="{E5C97288-6C4D-FE3C-5554-ADFA03F52F04}"/>
              </a:ext>
            </a:extLst>
          </p:cNvPr>
          <p:cNvGraphicFramePr/>
          <p:nvPr>
            <p:extLst>
              <p:ext uri="{D42A27DB-BD31-4B8C-83A1-F6EECF244321}">
                <p14:modId xmlns:p14="http://schemas.microsoft.com/office/powerpoint/2010/main" val="2605301926"/>
              </p:ext>
            </p:extLst>
          </p:nvPr>
        </p:nvGraphicFramePr>
        <p:xfrm>
          <a:off x="5346700" y="5718893"/>
          <a:ext cx="2397760" cy="8201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8" name="Rectangle 47">
            <a:extLst>
              <a:ext uri="{FF2B5EF4-FFF2-40B4-BE49-F238E27FC236}">
                <a16:creationId xmlns:a16="http://schemas.microsoft.com/office/drawing/2014/main" id="{FCC04553-EE48-C8BC-5230-9C9B4CE99242}"/>
              </a:ext>
            </a:extLst>
          </p:cNvPr>
          <p:cNvSpPr/>
          <p:nvPr/>
        </p:nvSpPr>
        <p:spPr>
          <a:xfrm>
            <a:off x="4238380" y="1376825"/>
            <a:ext cx="2830630" cy="442092"/>
          </a:xfrm>
          <a:prstGeom prst="rect">
            <a:avLst/>
          </a:prstGeom>
          <a:solidFill>
            <a:srgbClr val="F27F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solidFill>
              </a:rPr>
              <a:t>Higher education</a:t>
            </a:r>
          </a:p>
        </p:txBody>
      </p:sp>
      <p:sp>
        <p:nvSpPr>
          <p:cNvPr id="49" name="Rectangle 48">
            <a:extLst>
              <a:ext uri="{FF2B5EF4-FFF2-40B4-BE49-F238E27FC236}">
                <a16:creationId xmlns:a16="http://schemas.microsoft.com/office/drawing/2014/main" id="{6F46A41F-EA25-86B5-A09B-C24B6B5F05F6}"/>
              </a:ext>
            </a:extLst>
          </p:cNvPr>
          <p:cNvSpPr/>
          <p:nvPr/>
        </p:nvSpPr>
        <p:spPr>
          <a:xfrm>
            <a:off x="8322640" y="1365860"/>
            <a:ext cx="2830630" cy="442092"/>
          </a:xfrm>
          <a:prstGeom prst="rect">
            <a:avLst/>
          </a:prstGeom>
          <a:solidFill>
            <a:srgbClr val="C9500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solidFill>
              </a:rPr>
              <a:t>Employers and CBOs</a:t>
            </a:r>
          </a:p>
        </p:txBody>
      </p:sp>
    </p:spTree>
    <p:extLst>
      <p:ext uri="{BB962C8B-B14F-4D97-AF65-F5344CB8AC3E}">
        <p14:creationId xmlns:p14="http://schemas.microsoft.com/office/powerpoint/2010/main" val="21763571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a:extLst>
              <a:ext uri="{FF2B5EF4-FFF2-40B4-BE49-F238E27FC236}">
                <a16:creationId xmlns:a16="http://schemas.microsoft.com/office/drawing/2014/main" id="{48FD81CD-6493-4C72-9C46-BC918A9F5B10}"/>
              </a:ext>
            </a:extLst>
          </p:cNvPr>
          <p:cNvGraphicFramePr>
            <a:graphicFrameLocks noChangeAspect="1"/>
          </p:cNvGraphicFramePr>
          <p:nvPr>
            <p:custDataLst>
              <p:tags r:id="rId2"/>
            </p:custDataLst>
            <p:extLst>
              <p:ext uri="{D42A27DB-BD31-4B8C-83A1-F6EECF244321}">
                <p14:modId xmlns:p14="http://schemas.microsoft.com/office/powerpoint/2010/main" val="2711161962"/>
              </p:ext>
            </p:extLst>
          </p:nvPr>
        </p:nvGraphicFramePr>
        <p:xfrm>
          <a:off x="1711" y="1621"/>
          <a:ext cx="1620" cy="1620"/>
        </p:xfrm>
        <a:graphic>
          <a:graphicData uri="http://schemas.openxmlformats.org/presentationml/2006/ole">
            <mc:AlternateContent xmlns:mc="http://schemas.openxmlformats.org/markup-compatibility/2006">
              <mc:Choice xmlns:v="urn:schemas-microsoft-com:vml" Requires="v">
                <p:oleObj spid="_x0000_s149505" name="think-cell Slide" r:id="rId6" imgW="360" imgH="360" progId="TCLayout.ActiveDocument.1">
                  <p:embed/>
                </p:oleObj>
              </mc:Choice>
              <mc:Fallback>
                <p:oleObj name="think-cell Slide" r:id="rId6" imgW="360" imgH="360" progId="TCLayout.ActiveDocument.1">
                  <p:embed/>
                  <p:pic>
                    <p:nvPicPr>
                      <p:cNvPr id="20" name="Object 19" hidden="1">
                        <a:extLst>
                          <a:ext uri="{FF2B5EF4-FFF2-40B4-BE49-F238E27FC236}">
                            <a16:creationId xmlns:a16="http://schemas.microsoft.com/office/drawing/2014/main" id="{48FD81CD-6493-4C72-9C46-BC918A9F5B10}"/>
                          </a:ext>
                        </a:extLst>
                      </p:cNvPr>
                      <p:cNvPicPr/>
                      <p:nvPr/>
                    </p:nvPicPr>
                    <p:blipFill>
                      <a:blip r:embed="rId7"/>
                      <a:stretch>
                        <a:fillRect/>
                      </a:stretch>
                    </p:blipFill>
                    <p:spPr>
                      <a:xfrm>
                        <a:off x="1711" y="1621"/>
                        <a:ext cx="1620" cy="1620"/>
                      </a:xfrm>
                      <a:prstGeom prst="rect">
                        <a:avLst/>
                      </a:prstGeom>
                    </p:spPr>
                  </p:pic>
                </p:oleObj>
              </mc:Fallback>
            </mc:AlternateContent>
          </a:graphicData>
        </a:graphic>
      </p:graphicFrame>
      <p:sp>
        <p:nvSpPr>
          <p:cNvPr id="18" name="Rectangle 17" hidden="1">
            <a:extLst>
              <a:ext uri="{FF2B5EF4-FFF2-40B4-BE49-F238E27FC236}">
                <a16:creationId xmlns:a16="http://schemas.microsoft.com/office/drawing/2014/main" id="{ADBB1EED-9CB2-4477-811F-8A31539CFAF2}"/>
              </a:ext>
            </a:extLst>
          </p:cNvPr>
          <p:cNvSpPr/>
          <p:nvPr>
            <p:custDataLst>
              <p:tags r:id="rId3"/>
            </p:custDataLst>
          </p:nvPr>
        </p:nvSpPr>
        <p:spPr>
          <a:xfrm>
            <a:off x="90" y="1"/>
            <a:ext cx="161974" cy="161974"/>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2041" i="1" err="1">
              <a:solidFill>
                <a:schemeClr val="tx1"/>
              </a:solidFill>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CA2C5EDF-DB24-4892-AD35-E94500CDDE8C}"/>
              </a:ext>
            </a:extLst>
          </p:cNvPr>
          <p:cNvSpPr>
            <a:spLocks noGrp="1"/>
          </p:cNvSpPr>
          <p:nvPr>
            <p:ph type="title"/>
          </p:nvPr>
        </p:nvSpPr>
        <p:spPr>
          <a:xfrm>
            <a:off x="304615" y="313652"/>
            <a:ext cx="10163119" cy="1115805"/>
          </a:xfrm>
        </p:spPr>
        <p:txBody>
          <a:bodyPr/>
          <a:lstStyle/>
          <a:p>
            <a:pPr>
              <a:tabLst>
                <a:tab pos="274638" algn="l"/>
              </a:tabLst>
            </a:pPr>
            <a:r>
              <a:rPr lang="en-US" sz="2000" b="1"/>
              <a:t>The state can help</a:t>
            </a:r>
            <a:br>
              <a:rPr lang="en-US" sz="2000" b="1"/>
            </a:br>
            <a:r>
              <a:rPr lang="en-US" sz="2000" b="0" i="1"/>
              <a:t>Our Sixty by 30 team can provide strategic and technical support</a:t>
            </a:r>
            <a:endParaRPr lang="en-US" sz="2000" b="0"/>
          </a:p>
        </p:txBody>
      </p:sp>
      <p:grpSp>
        <p:nvGrpSpPr>
          <p:cNvPr id="5" name="Group 4">
            <a:extLst>
              <a:ext uri="{FF2B5EF4-FFF2-40B4-BE49-F238E27FC236}">
                <a16:creationId xmlns:a16="http://schemas.microsoft.com/office/drawing/2014/main" id="{2224EE78-AF42-4D91-A4F1-6EFEB5486FEF}"/>
              </a:ext>
            </a:extLst>
          </p:cNvPr>
          <p:cNvGrpSpPr/>
          <p:nvPr/>
        </p:nvGrpSpPr>
        <p:grpSpPr>
          <a:xfrm>
            <a:off x="304615" y="2055701"/>
            <a:ext cx="5626684" cy="923330"/>
            <a:chOff x="981228" y="1040924"/>
            <a:chExt cx="6189352" cy="923330"/>
          </a:xfrm>
        </p:grpSpPr>
        <p:sp>
          <p:nvSpPr>
            <p:cNvPr id="6" name="Title 1">
              <a:extLst>
                <a:ext uri="{FF2B5EF4-FFF2-40B4-BE49-F238E27FC236}">
                  <a16:creationId xmlns:a16="http://schemas.microsoft.com/office/drawing/2014/main" id="{FA820C2A-42C7-498C-A954-076FF2B19401}"/>
                </a:ext>
              </a:extLst>
            </p:cNvPr>
            <p:cNvSpPr txBox="1">
              <a:spLocks/>
            </p:cNvSpPr>
            <p:nvPr/>
          </p:nvSpPr>
          <p:spPr bwMode="auto">
            <a:xfrm>
              <a:off x="1684180" y="1040924"/>
              <a:ext cx="54864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350" rtl="0" eaLnBrk="1" fontAlgn="base" hangingPunct="1">
                <a:spcBef>
                  <a:spcPct val="0"/>
                </a:spcBef>
                <a:spcAft>
                  <a:spcPct val="0"/>
                </a:spcAft>
                <a:tabLst>
                  <a:tab pos="269875" algn="l"/>
                </a:tabLst>
                <a:defRPr lang="x-none" sz="2000" b="0" baseline="0">
                  <a:solidFill>
                    <a:srgbClr val="28807C"/>
                  </a:solidFill>
                  <a:latin typeface="+mj-lt"/>
                  <a:ea typeface="+mj-ea"/>
                  <a:cs typeface="+mj-cs"/>
                </a:defRPr>
              </a:lvl1pPr>
              <a:lvl2pPr algn="l" defTabSz="895350" rtl="0" eaLnBrk="1" fontAlgn="base" hangingPunct="1">
                <a:spcBef>
                  <a:spcPct val="0"/>
                </a:spcBef>
                <a:spcAft>
                  <a:spcPct val="0"/>
                </a:spcAft>
                <a:defRPr lang="x-none" sz="1900" b="1">
                  <a:solidFill>
                    <a:schemeClr val="tx2"/>
                  </a:solidFill>
                  <a:latin typeface="Arial" charset="0"/>
                </a:defRPr>
              </a:lvl2pPr>
              <a:lvl3pPr algn="l" defTabSz="895350" rtl="0" eaLnBrk="1" fontAlgn="base" hangingPunct="1">
                <a:spcBef>
                  <a:spcPct val="0"/>
                </a:spcBef>
                <a:spcAft>
                  <a:spcPct val="0"/>
                </a:spcAft>
                <a:defRPr lang="x-none" sz="1900" b="1">
                  <a:solidFill>
                    <a:schemeClr val="tx2"/>
                  </a:solidFill>
                  <a:latin typeface="Arial" charset="0"/>
                </a:defRPr>
              </a:lvl3pPr>
              <a:lvl4pPr algn="l" defTabSz="895350" rtl="0" eaLnBrk="1" fontAlgn="base" hangingPunct="1">
                <a:spcBef>
                  <a:spcPct val="0"/>
                </a:spcBef>
                <a:spcAft>
                  <a:spcPct val="0"/>
                </a:spcAft>
                <a:defRPr lang="x-none" sz="1900" b="1">
                  <a:solidFill>
                    <a:schemeClr val="tx2"/>
                  </a:solidFill>
                  <a:latin typeface="Arial" charset="0"/>
                </a:defRPr>
              </a:lvl4pPr>
              <a:lvl5pPr algn="l" defTabSz="895350" rtl="0" eaLnBrk="1" fontAlgn="base" hangingPunct="1">
                <a:spcBef>
                  <a:spcPct val="0"/>
                </a:spcBef>
                <a:spcAft>
                  <a:spcPct val="0"/>
                </a:spcAft>
                <a:defRPr lang="x-none" sz="1900" b="1">
                  <a:solidFill>
                    <a:schemeClr val="tx2"/>
                  </a:solidFill>
                  <a:latin typeface="Arial" charset="0"/>
                </a:defRPr>
              </a:lvl5pPr>
              <a:lvl6pPr marL="457200" algn="l" defTabSz="895350" rtl="0" eaLnBrk="1" fontAlgn="base" hangingPunct="1">
                <a:spcBef>
                  <a:spcPct val="0"/>
                </a:spcBef>
                <a:spcAft>
                  <a:spcPct val="0"/>
                </a:spcAft>
                <a:defRPr lang="x-none" sz="1900" b="1">
                  <a:solidFill>
                    <a:schemeClr val="tx2"/>
                  </a:solidFill>
                  <a:latin typeface="Arial" charset="0"/>
                </a:defRPr>
              </a:lvl6pPr>
              <a:lvl7pPr marL="914400" algn="l" defTabSz="895350" rtl="0" eaLnBrk="1" fontAlgn="base" hangingPunct="1">
                <a:spcBef>
                  <a:spcPct val="0"/>
                </a:spcBef>
                <a:spcAft>
                  <a:spcPct val="0"/>
                </a:spcAft>
                <a:defRPr lang="x-none" sz="1900" b="1">
                  <a:solidFill>
                    <a:schemeClr val="tx2"/>
                  </a:solidFill>
                  <a:latin typeface="Arial" charset="0"/>
                </a:defRPr>
              </a:lvl7pPr>
              <a:lvl8pPr marL="1371600" algn="l" defTabSz="895350" rtl="0" eaLnBrk="1" fontAlgn="base" hangingPunct="1">
                <a:spcBef>
                  <a:spcPct val="0"/>
                </a:spcBef>
                <a:spcAft>
                  <a:spcPct val="0"/>
                </a:spcAft>
                <a:defRPr lang="x-none" sz="1900" b="1">
                  <a:solidFill>
                    <a:schemeClr val="tx2"/>
                  </a:solidFill>
                  <a:latin typeface="Arial" charset="0"/>
                </a:defRPr>
              </a:lvl8pPr>
              <a:lvl9pPr marL="1828800" algn="l" defTabSz="895350" rtl="0" eaLnBrk="1" fontAlgn="base" hangingPunct="1">
                <a:spcBef>
                  <a:spcPct val="0"/>
                </a:spcBef>
                <a:spcAft>
                  <a:spcPct val="0"/>
                </a:spcAft>
                <a:defRPr lang="x-none" sz="1900" b="1">
                  <a:solidFill>
                    <a:schemeClr val="tx2"/>
                  </a:solidFill>
                  <a:latin typeface="Arial" charset="0"/>
                </a:defRPr>
              </a:lvl9pPr>
            </a:lstStyle>
            <a:p>
              <a:r>
                <a:rPr lang="en-US" b="1" kern="0">
                  <a:solidFill>
                    <a:srgbClr val="1C3E51"/>
                  </a:solidFill>
                  <a:latin typeface="Arial" panose="020B0604020202020204" pitchFamily="34" charset="0"/>
                  <a:cs typeface="Arial" panose="020B0604020202020204" pitchFamily="34" charset="0"/>
                </a:rPr>
                <a:t>Statewide ecosystem</a:t>
              </a:r>
            </a:p>
            <a:p>
              <a:r>
                <a:rPr lang="en-US" i="1" kern="0">
                  <a:solidFill>
                    <a:schemeClr val="bg1">
                      <a:lumMod val="50000"/>
                    </a:schemeClr>
                  </a:solidFill>
                  <a:latin typeface="Arial" panose="020B0604020202020204" pitchFamily="34" charset="0"/>
                  <a:cs typeface="Arial" panose="020B0604020202020204" pitchFamily="34" charset="0"/>
                </a:rPr>
                <a:t>Reconnect, </a:t>
              </a:r>
              <a:r>
                <a:rPr lang="en-US" i="1" kern="0" err="1">
                  <a:solidFill>
                    <a:schemeClr val="bg1">
                      <a:lumMod val="50000"/>
                    </a:schemeClr>
                  </a:solidFill>
                  <a:latin typeface="Arial" panose="020B0604020202020204" pitchFamily="34" charset="0"/>
                  <a:cs typeface="Arial" panose="020B0604020202020204" pitchFamily="34" charset="0"/>
                </a:rPr>
                <a:t>GoingPRO</a:t>
              </a:r>
              <a:r>
                <a:rPr lang="en-US" i="1" kern="0">
                  <a:solidFill>
                    <a:schemeClr val="bg1">
                      <a:lumMod val="50000"/>
                    </a:schemeClr>
                  </a:solidFill>
                  <a:latin typeface="Arial" panose="020B0604020202020204" pitchFamily="34" charset="0"/>
                  <a:cs typeface="Arial" panose="020B0604020202020204" pitchFamily="34" charset="0"/>
                </a:rPr>
                <a:t> Talent Fund, and alignment of private / philanthropic efforts</a:t>
              </a:r>
              <a:endParaRPr lang="en-US" b="1" kern="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32A01469-D78C-407A-B1D9-C5D7D3A64230}"/>
                </a:ext>
              </a:extLst>
            </p:cNvPr>
            <p:cNvSpPr txBox="1">
              <a:spLocks/>
            </p:cNvSpPr>
            <p:nvPr/>
          </p:nvSpPr>
          <p:spPr bwMode="auto">
            <a:xfrm>
              <a:off x="981228" y="1133257"/>
              <a:ext cx="50726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350" rtl="0" eaLnBrk="1" fontAlgn="base" hangingPunct="1">
                <a:spcBef>
                  <a:spcPct val="0"/>
                </a:spcBef>
                <a:spcAft>
                  <a:spcPct val="0"/>
                </a:spcAft>
                <a:tabLst>
                  <a:tab pos="269875" algn="l"/>
                </a:tabLst>
                <a:defRPr lang="x-none" sz="2000" b="0" baseline="0">
                  <a:solidFill>
                    <a:srgbClr val="28807C"/>
                  </a:solidFill>
                  <a:latin typeface="+mj-lt"/>
                  <a:ea typeface="+mj-ea"/>
                  <a:cs typeface="+mj-cs"/>
                </a:defRPr>
              </a:lvl1pPr>
              <a:lvl2pPr algn="l" defTabSz="895350" rtl="0" eaLnBrk="1" fontAlgn="base" hangingPunct="1">
                <a:spcBef>
                  <a:spcPct val="0"/>
                </a:spcBef>
                <a:spcAft>
                  <a:spcPct val="0"/>
                </a:spcAft>
                <a:defRPr lang="x-none" sz="1900" b="1">
                  <a:solidFill>
                    <a:schemeClr val="tx2"/>
                  </a:solidFill>
                  <a:latin typeface="Arial" charset="0"/>
                </a:defRPr>
              </a:lvl2pPr>
              <a:lvl3pPr algn="l" defTabSz="895350" rtl="0" eaLnBrk="1" fontAlgn="base" hangingPunct="1">
                <a:spcBef>
                  <a:spcPct val="0"/>
                </a:spcBef>
                <a:spcAft>
                  <a:spcPct val="0"/>
                </a:spcAft>
                <a:defRPr lang="x-none" sz="1900" b="1">
                  <a:solidFill>
                    <a:schemeClr val="tx2"/>
                  </a:solidFill>
                  <a:latin typeface="Arial" charset="0"/>
                </a:defRPr>
              </a:lvl3pPr>
              <a:lvl4pPr algn="l" defTabSz="895350" rtl="0" eaLnBrk="1" fontAlgn="base" hangingPunct="1">
                <a:spcBef>
                  <a:spcPct val="0"/>
                </a:spcBef>
                <a:spcAft>
                  <a:spcPct val="0"/>
                </a:spcAft>
                <a:defRPr lang="x-none" sz="1900" b="1">
                  <a:solidFill>
                    <a:schemeClr val="tx2"/>
                  </a:solidFill>
                  <a:latin typeface="Arial" charset="0"/>
                </a:defRPr>
              </a:lvl4pPr>
              <a:lvl5pPr algn="l" defTabSz="895350" rtl="0" eaLnBrk="1" fontAlgn="base" hangingPunct="1">
                <a:spcBef>
                  <a:spcPct val="0"/>
                </a:spcBef>
                <a:spcAft>
                  <a:spcPct val="0"/>
                </a:spcAft>
                <a:defRPr lang="x-none" sz="1900" b="1">
                  <a:solidFill>
                    <a:schemeClr val="tx2"/>
                  </a:solidFill>
                  <a:latin typeface="Arial" charset="0"/>
                </a:defRPr>
              </a:lvl5pPr>
              <a:lvl6pPr marL="457200" algn="l" defTabSz="895350" rtl="0" eaLnBrk="1" fontAlgn="base" hangingPunct="1">
                <a:spcBef>
                  <a:spcPct val="0"/>
                </a:spcBef>
                <a:spcAft>
                  <a:spcPct val="0"/>
                </a:spcAft>
                <a:defRPr lang="x-none" sz="1900" b="1">
                  <a:solidFill>
                    <a:schemeClr val="tx2"/>
                  </a:solidFill>
                  <a:latin typeface="Arial" charset="0"/>
                </a:defRPr>
              </a:lvl6pPr>
              <a:lvl7pPr marL="914400" algn="l" defTabSz="895350" rtl="0" eaLnBrk="1" fontAlgn="base" hangingPunct="1">
                <a:spcBef>
                  <a:spcPct val="0"/>
                </a:spcBef>
                <a:spcAft>
                  <a:spcPct val="0"/>
                </a:spcAft>
                <a:defRPr lang="x-none" sz="1900" b="1">
                  <a:solidFill>
                    <a:schemeClr val="tx2"/>
                  </a:solidFill>
                  <a:latin typeface="Arial" charset="0"/>
                </a:defRPr>
              </a:lvl7pPr>
              <a:lvl8pPr marL="1371600" algn="l" defTabSz="895350" rtl="0" eaLnBrk="1" fontAlgn="base" hangingPunct="1">
                <a:spcBef>
                  <a:spcPct val="0"/>
                </a:spcBef>
                <a:spcAft>
                  <a:spcPct val="0"/>
                </a:spcAft>
                <a:defRPr lang="x-none" sz="1900" b="1">
                  <a:solidFill>
                    <a:schemeClr val="tx2"/>
                  </a:solidFill>
                  <a:latin typeface="Arial" charset="0"/>
                </a:defRPr>
              </a:lvl8pPr>
              <a:lvl9pPr marL="1828800" algn="l" defTabSz="895350" rtl="0" eaLnBrk="1" fontAlgn="base" hangingPunct="1">
                <a:spcBef>
                  <a:spcPct val="0"/>
                </a:spcBef>
                <a:spcAft>
                  <a:spcPct val="0"/>
                </a:spcAft>
                <a:defRPr lang="x-none" sz="1900" b="1">
                  <a:solidFill>
                    <a:schemeClr val="tx2"/>
                  </a:solidFill>
                  <a:latin typeface="Arial" charset="0"/>
                </a:defRPr>
              </a:lvl9pPr>
            </a:lstStyle>
            <a:p>
              <a:pPr algn="ctr"/>
              <a:r>
                <a:rPr lang="en-US" sz="4800" b="1" kern="0">
                  <a:solidFill>
                    <a:srgbClr val="1C3E51"/>
                  </a:solidFill>
                  <a:latin typeface="Arial" panose="020B0604020202020204" pitchFamily="34" charset="0"/>
                  <a:cs typeface="Arial" panose="020B0604020202020204" pitchFamily="34" charset="0"/>
                </a:rPr>
                <a:t>1</a:t>
              </a:r>
              <a:endParaRPr lang="en-US" sz="4800" i="1" kern="0">
                <a:solidFill>
                  <a:srgbClr val="1C3E51"/>
                </a:solidFill>
                <a:latin typeface="Arial" panose="020B0604020202020204" pitchFamily="34" charset="0"/>
                <a:cs typeface="Arial" panose="020B0604020202020204" pitchFamily="34" charset="0"/>
              </a:endParaRPr>
            </a:p>
          </p:txBody>
        </p:sp>
      </p:grpSp>
      <p:grpSp>
        <p:nvGrpSpPr>
          <p:cNvPr id="8" name="Group 7">
            <a:extLst>
              <a:ext uri="{FF2B5EF4-FFF2-40B4-BE49-F238E27FC236}">
                <a16:creationId xmlns:a16="http://schemas.microsoft.com/office/drawing/2014/main" id="{F301150F-9F0C-48D8-97C6-3A7713D0A773}"/>
              </a:ext>
            </a:extLst>
          </p:cNvPr>
          <p:cNvGrpSpPr/>
          <p:nvPr/>
        </p:nvGrpSpPr>
        <p:grpSpPr>
          <a:xfrm>
            <a:off x="304615" y="3613666"/>
            <a:ext cx="5626684" cy="923330"/>
            <a:chOff x="981228" y="2364070"/>
            <a:chExt cx="6189352" cy="923330"/>
          </a:xfrm>
        </p:grpSpPr>
        <p:sp>
          <p:nvSpPr>
            <p:cNvPr id="9" name="Title 1">
              <a:extLst>
                <a:ext uri="{FF2B5EF4-FFF2-40B4-BE49-F238E27FC236}">
                  <a16:creationId xmlns:a16="http://schemas.microsoft.com/office/drawing/2014/main" id="{EB8F71CC-8A44-40CD-BD0A-F1D00FC9B382}"/>
                </a:ext>
              </a:extLst>
            </p:cNvPr>
            <p:cNvSpPr txBox="1">
              <a:spLocks/>
            </p:cNvSpPr>
            <p:nvPr/>
          </p:nvSpPr>
          <p:spPr bwMode="auto">
            <a:xfrm>
              <a:off x="1684180" y="2364070"/>
              <a:ext cx="54864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350" rtl="0" eaLnBrk="1" fontAlgn="base" hangingPunct="1">
                <a:spcBef>
                  <a:spcPct val="0"/>
                </a:spcBef>
                <a:spcAft>
                  <a:spcPct val="0"/>
                </a:spcAft>
                <a:tabLst>
                  <a:tab pos="269875" algn="l"/>
                </a:tabLst>
                <a:defRPr lang="x-none" sz="2000" b="0" baseline="0">
                  <a:solidFill>
                    <a:srgbClr val="28807C"/>
                  </a:solidFill>
                  <a:latin typeface="+mj-lt"/>
                  <a:ea typeface="+mj-ea"/>
                  <a:cs typeface="+mj-cs"/>
                </a:defRPr>
              </a:lvl1pPr>
              <a:lvl2pPr algn="l" defTabSz="895350" rtl="0" eaLnBrk="1" fontAlgn="base" hangingPunct="1">
                <a:spcBef>
                  <a:spcPct val="0"/>
                </a:spcBef>
                <a:spcAft>
                  <a:spcPct val="0"/>
                </a:spcAft>
                <a:defRPr lang="x-none" sz="1900" b="1">
                  <a:solidFill>
                    <a:schemeClr val="tx2"/>
                  </a:solidFill>
                  <a:latin typeface="Arial" charset="0"/>
                </a:defRPr>
              </a:lvl2pPr>
              <a:lvl3pPr algn="l" defTabSz="895350" rtl="0" eaLnBrk="1" fontAlgn="base" hangingPunct="1">
                <a:spcBef>
                  <a:spcPct val="0"/>
                </a:spcBef>
                <a:spcAft>
                  <a:spcPct val="0"/>
                </a:spcAft>
                <a:defRPr lang="x-none" sz="1900" b="1">
                  <a:solidFill>
                    <a:schemeClr val="tx2"/>
                  </a:solidFill>
                  <a:latin typeface="Arial" charset="0"/>
                </a:defRPr>
              </a:lvl3pPr>
              <a:lvl4pPr algn="l" defTabSz="895350" rtl="0" eaLnBrk="1" fontAlgn="base" hangingPunct="1">
                <a:spcBef>
                  <a:spcPct val="0"/>
                </a:spcBef>
                <a:spcAft>
                  <a:spcPct val="0"/>
                </a:spcAft>
                <a:defRPr lang="x-none" sz="1900" b="1">
                  <a:solidFill>
                    <a:schemeClr val="tx2"/>
                  </a:solidFill>
                  <a:latin typeface="Arial" charset="0"/>
                </a:defRPr>
              </a:lvl4pPr>
              <a:lvl5pPr algn="l" defTabSz="895350" rtl="0" eaLnBrk="1" fontAlgn="base" hangingPunct="1">
                <a:spcBef>
                  <a:spcPct val="0"/>
                </a:spcBef>
                <a:spcAft>
                  <a:spcPct val="0"/>
                </a:spcAft>
                <a:defRPr lang="x-none" sz="1900" b="1">
                  <a:solidFill>
                    <a:schemeClr val="tx2"/>
                  </a:solidFill>
                  <a:latin typeface="Arial" charset="0"/>
                </a:defRPr>
              </a:lvl5pPr>
              <a:lvl6pPr marL="457200" algn="l" defTabSz="895350" rtl="0" eaLnBrk="1" fontAlgn="base" hangingPunct="1">
                <a:spcBef>
                  <a:spcPct val="0"/>
                </a:spcBef>
                <a:spcAft>
                  <a:spcPct val="0"/>
                </a:spcAft>
                <a:defRPr lang="x-none" sz="1900" b="1">
                  <a:solidFill>
                    <a:schemeClr val="tx2"/>
                  </a:solidFill>
                  <a:latin typeface="Arial" charset="0"/>
                </a:defRPr>
              </a:lvl6pPr>
              <a:lvl7pPr marL="914400" algn="l" defTabSz="895350" rtl="0" eaLnBrk="1" fontAlgn="base" hangingPunct="1">
                <a:spcBef>
                  <a:spcPct val="0"/>
                </a:spcBef>
                <a:spcAft>
                  <a:spcPct val="0"/>
                </a:spcAft>
                <a:defRPr lang="x-none" sz="1900" b="1">
                  <a:solidFill>
                    <a:schemeClr val="tx2"/>
                  </a:solidFill>
                  <a:latin typeface="Arial" charset="0"/>
                </a:defRPr>
              </a:lvl7pPr>
              <a:lvl8pPr marL="1371600" algn="l" defTabSz="895350" rtl="0" eaLnBrk="1" fontAlgn="base" hangingPunct="1">
                <a:spcBef>
                  <a:spcPct val="0"/>
                </a:spcBef>
                <a:spcAft>
                  <a:spcPct val="0"/>
                </a:spcAft>
                <a:defRPr lang="x-none" sz="1900" b="1">
                  <a:solidFill>
                    <a:schemeClr val="tx2"/>
                  </a:solidFill>
                  <a:latin typeface="Arial" charset="0"/>
                </a:defRPr>
              </a:lvl8pPr>
              <a:lvl9pPr marL="1828800" algn="l" defTabSz="895350" rtl="0" eaLnBrk="1" fontAlgn="base" hangingPunct="1">
                <a:spcBef>
                  <a:spcPct val="0"/>
                </a:spcBef>
                <a:spcAft>
                  <a:spcPct val="0"/>
                </a:spcAft>
                <a:defRPr lang="x-none" sz="1900" b="1">
                  <a:solidFill>
                    <a:schemeClr val="tx2"/>
                  </a:solidFill>
                  <a:latin typeface="Arial" charset="0"/>
                </a:defRPr>
              </a:lvl9pPr>
            </a:lstStyle>
            <a:p>
              <a:r>
                <a:rPr lang="en-US" b="1" kern="0">
                  <a:solidFill>
                    <a:srgbClr val="1C3E51"/>
                  </a:solidFill>
                  <a:latin typeface="Arial" panose="020B0604020202020204" pitchFamily="34" charset="0"/>
                  <a:cs typeface="Arial" panose="020B0604020202020204" pitchFamily="34" charset="0"/>
                </a:rPr>
                <a:t>Data sharing and technical assistance</a:t>
              </a:r>
            </a:p>
            <a:p>
              <a:r>
                <a:rPr lang="en-US" i="1" kern="0">
                  <a:solidFill>
                    <a:schemeClr val="bg1">
                      <a:lumMod val="50000"/>
                    </a:schemeClr>
                  </a:solidFill>
                  <a:latin typeface="Arial" panose="020B0604020202020204" pitchFamily="34" charset="0"/>
                  <a:cs typeface="Arial" panose="020B0604020202020204" pitchFamily="34" charset="0"/>
                </a:rPr>
                <a:t>“Single source of truth” for transparency around attainment and all relevant inputs</a:t>
              </a:r>
              <a:endParaRPr lang="en-US" b="1" kern="0">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47495F5F-0B3E-495C-B17F-951ABD54ABC1}"/>
                </a:ext>
              </a:extLst>
            </p:cNvPr>
            <p:cNvSpPr txBox="1">
              <a:spLocks/>
            </p:cNvSpPr>
            <p:nvPr/>
          </p:nvSpPr>
          <p:spPr bwMode="auto">
            <a:xfrm>
              <a:off x="981228" y="2456403"/>
              <a:ext cx="50726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350" rtl="0" eaLnBrk="1" fontAlgn="base" hangingPunct="1">
                <a:spcBef>
                  <a:spcPct val="0"/>
                </a:spcBef>
                <a:spcAft>
                  <a:spcPct val="0"/>
                </a:spcAft>
                <a:tabLst>
                  <a:tab pos="269875" algn="l"/>
                </a:tabLst>
                <a:defRPr lang="x-none" sz="2000" b="0" baseline="0">
                  <a:solidFill>
                    <a:srgbClr val="28807C"/>
                  </a:solidFill>
                  <a:latin typeface="+mj-lt"/>
                  <a:ea typeface="+mj-ea"/>
                  <a:cs typeface="+mj-cs"/>
                </a:defRPr>
              </a:lvl1pPr>
              <a:lvl2pPr algn="l" defTabSz="895350" rtl="0" eaLnBrk="1" fontAlgn="base" hangingPunct="1">
                <a:spcBef>
                  <a:spcPct val="0"/>
                </a:spcBef>
                <a:spcAft>
                  <a:spcPct val="0"/>
                </a:spcAft>
                <a:defRPr lang="x-none" sz="1900" b="1">
                  <a:solidFill>
                    <a:schemeClr val="tx2"/>
                  </a:solidFill>
                  <a:latin typeface="Arial" charset="0"/>
                </a:defRPr>
              </a:lvl2pPr>
              <a:lvl3pPr algn="l" defTabSz="895350" rtl="0" eaLnBrk="1" fontAlgn="base" hangingPunct="1">
                <a:spcBef>
                  <a:spcPct val="0"/>
                </a:spcBef>
                <a:spcAft>
                  <a:spcPct val="0"/>
                </a:spcAft>
                <a:defRPr lang="x-none" sz="1900" b="1">
                  <a:solidFill>
                    <a:schemeClr val="tx2"/>
                  </a:solidFill>
                  <a:latin typeface="Arial" charset="0"/>
                </a:defRPr>
              </a:lvl3pPr>
              <a:lvl4pPr algn="l" defTabSz="895350" rtl="0" eaLnBrk="1" fontAlgn="base" hangingPunct="1">
                <a:spcBef>
                  <a:spcPct val="0"/>
                </a:spcBef>
                <a:spcAft>
                  <a:spcPct val="0"/>
                </a:spcAft>
                <a:defRPr lang="x-none" sz="1900" b="1">
                  <a:solidFill>
                    <a:schemeClr val="tx2"/>
                  </a:solidFill>
                  <a:latin typeface="Arial" charset="0"/>
                </a:defRPr>
              </a:lvl4pPr>
              <a:lvl5pPr algn="l" defTabSz="895350" rtl="0" eaLnBrk="1" fontAlgn="base" hangingPunct="1">
                <a:spcBef>
                  <a:spcPct val="0"/>
                </a:spcBef>
                <a:spcAft>
                  <a:spcPct val="0"/>
                </a:spcAft>
                <a:defRPr lang="x-none" sz="1900" b="1">
                  <a:solidFill>
                    <a:schemeClr val="tx2"/>
                  </a:solidFill>
                  <a:latin typeface="Arial" charset="0"/>
                </a:defRPr>
              </a:lvl5pPr>
              <a:lvl6pPr marL="457200" algn="l" defTabSz="895350" rtl="0" eaLnBrk="1" fontAlgn="base" hangingPunct="1">
                <a:spcBef>
                  <a:spcPct val="0"/>
                </a:spcBef>
                <a:spcAft>
                  <a:spcPct val="0"/>
                </a:spcAft>
                <a:defRPr lang="x-none" sz="1900" b="1">
                  <a:solidFill>
                    <a:schemeClr val="tx2"/>
                  </a:solidFill>
                  <a:latin typeface="Arial" charset="0"/>
                </a:defRPr>
              </a:lvl6pPr>
              <a:lvl7pPr marL="914400" algn="l" defTabSz="895350" rtl="0" eaLnBrk="1" fontAlgn="base" hangingPunct="1">
                <a:spcBef>
                  <a:spcPct val="0"/>
                </a:spcBef>
                <a:spcAft>
                  <a:spcPct val="0"/>
                </a:spcAft>
                <a:defRPr lang="x-none" sz="1900" b="1">
                  <a:solidFill>
                    <a:schemeClr val="tx2"/>
                  </a:solidFill>
                  <a:latin typeface="Arial" charset="0"/>
                </a:defRPr>
              </a:lvl7pPr>
              <a:lvl8pPr marL="1371600" algn="l" defTabSz="895350" rtl="0" eaLnBrk="1" fontAlgn="base" hangingPunct="1">
                <a:spcBef>
                  <a:spcPct val="0"/>
                </a:spcBef>
                <a:spcAft>
                  <a:spcPct val="0"/>
                </a:spcAft>
                <a:defRPr lang="x-none" sz="1900" b="1">
                  <a:solidFill>
                    <a:schemeClr val="tx2"/>
                  </a:solidFill>
                  <a:latin typeface="Arial" charset="0"/>
                </a:defRPr>
              </a:lvl8pPr>
              <a:lvl9pPr marL="1828800" algn="l" defTabSz="895350" rtl="0" eaLnBrk="1" fontAlgn="base" hangingPunct="1">
                <a:spcBef>
                  <a:spcPct val="0"/>
                </a:spcBef>
                <a:spcAft>
                  <a:spcPct val="0"/>
                </a:spcAft>
                <a:defRPr lang="x-none" sz="1900" b="1">
                  <a:solidFill>
                    <a:schemeClr val="tx2"/>
                  </a:solidFill>
                  <a:latin typeface="Arial" charset="0"/>
                </a:defRPr>
              </a:lvl9pPr>
            </a:lstStyle>
            <a:p>
              <a:pPr algn="ctr"/>
              <a:r>
                <a:rPr lang="en-US" sz="4800" b="1" kern="0">
                  <a:solidFill>
                    <a:srgbClr val="1C3E51"/>
                  </a:solidFill>
                  <a:latin typeface="Arial" panose="020B0604020202020204" pitchFamily="34" charset="0"/>
                  <a:cs typeface="Arial" panose="020B0604020202020204" pitchFamily="34" charset="0"/>
                </a:rPr>
                <a:t>2</a:t>
              </a:r>
              <a:endParaRPr lang="en-US" sz="4800" i="1" kern="0">
                <a:solidFill>
                  <a:srgbClr val="1C3E51"/>
                </a:solidFill>
                <a:latin typeface="Arial" panose="020B0604020202020204" pitchFamily="34" charset="0"/>
                <a:cs typeface="Arial" panose="020B0604020202020204" pitchFamily="34" charset="0"/>
              </a:endParaRPr>
            </a:p>
          </p:txBody>
        </p:sp>
      </p:grpSp>
      <p:grpSp>
        <p:nvGrpSpPr>
          <p:cNvPr id="11" name="Group 10">
            <a:extLst>
              <a:ext uri="{FF2B5EF4-FFF2-40B4-BE49-F238E27FC236}">
                <a16:creationId xmlns:a16="http://schemas.microsoft.com/office/drawing/2014/main" id="{AD804DE1-E87F-4311-94F5-1CE2EF733EE6}"/>
              </a:ext>
            </a:extLst>
          </p:cNvPr>
          <p:cNvGrpSpPr/>
          <p:nvPr/>
        </p:nvGrpSpPr>
        <p:grpSpPr>
          <a:xfrm>
            <a:off x="304615" y="5171631"/>
            <a:ext cx="5626684" cy="923330"/>
            <a:chOff x="981228" y="3729684"/>
            <a:chExt cx="6189352" cy="923330"/>
          </a:xfrm>
        </p:grpSpPr>
        <p:sp>
          <p:nvSpPr>
            <p:cNvPr id="12" name="Title 1">
              <a:extLst>
                <a:ext uri="{FF2B5EF4-FFF2-40B4-BE49-F238E27FC236}">
                  <a16:creationId xmlns:a16="http://schemas.microsoft.com/office/drawing/2014/main" id="{8A2B53D4-01E4-4A31-B666-CEE33B78E062}"/>
                </a:ext>
              </a:extLst>
            </p:cNvPr>
            <p:cNvSpPr txBox="1">
              <a:spLocks/>
            </p:cNvSpPr>
            <p:nvPr/>
          </p:nvSpPr>
          <p:spPr bwMode="auto">
            <a:xfrm>
              <a:off x="1684180" y="3729684"/>
              <a:ext cx="54864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350" rtl="0" eaLnBrk="1" fontAlgn="base" hangingPunct="1">
                <a:spcBef>
                  <a:spcPct val="0"/>
                </a:spcBef>
                <a:spcAft>
                  <a:spcPct val="0"/>
                </a:spcAft>
                <a:tabLst>
                  <a:tab pos="269875" algn="l"/>
                </a:tabLst>
                <a:defRPr lang="x-none" sz="2000" b="0" baseline="0">
                  <a:solidFill>
                    <a:srgbClr val="28807C"/>
                  </a:solidFill>
                  <a:latin typeface="+mj-lt"/>
                  <a:ea typeface="+mj-ea"/>
                  <a:cs typeface="+mj-cs"/>
                </a:defRPr>
              </a:lvl1pPr>
              <a:lvl2pPr algn="l" defTabSz="895350" rtl="0" eaLnBrk="1" fontAlgn="base" hangingPunct="1">
                <a:spcBef>
                  <a:spcPct val="0"/>
                </a:spcBef>
                <a:spcAft>
                  <a:spcPct val="0"/>
                </a:spcAft>
                <a:defRPr lang="x-none" sz="1900" b="1">
                  <a:solidFill>
                    <a:schemeClr val="tx2"/>
                  </a:solidFill>
                  <a:latin typeface="Arial" charset="0"/>
                </a:defRPr>
              </a:lvl2pPr>
              <a:lvl3pPr algn="l" defTabSz="895350" rtl="0" eaLnBrk="1" fontAlgn="base" hangingPunct="1">
                <a:spcBef>
                  <a:spcPct val="0"/>
                </a:spcBef>
                <a:spcAft>
                  <a:spcPct val="0"/>
                </a:spcAft>
                <a:defRPr lang="x-none" sz="1900" b="1">
                  <a:solidFill>
                    <a:schemeClr val="tx2"/>
                  </a:solidFill>
                  <a:latin typeface="Arial" charset="0"/>
                </a:defRPr>
              </a:lvl3pPr>
              <a:lvl4pPr algn="l" defTabSz="895350" rtl="0" eaLnBrk="1" fontAlgn="base" hangingPunct="1">
                <a:spcBef>
                  <a:spcPct val="0"/>
                </a:spcBef>
                <a:spcAft>
                  <a:spcPct val="0"/>
                </a:spcAft>
                <a:defRPr lang="x-none" sz="1900" b="1">
                  <a:solidFill>
                    <a:schemeClr val="tx2"/>
                  </a:solidFill>
                  <a:latin typeface="Arial" charset="0"/>
                </a:defRPr>
              </a:lvl4pPr>
              <a:lvl5pPr algn="l" defTabSz="895350" rtl="0" eaLnBrk="1" fontAlgn="base" hangingPunct="1">
                <a:spcBef>
                  <a:spcPct val="0"/>
                </a:spcBef>
                <a:spcAft>
                  <a:spcPct val="0"/>
                </a:spcAft>
                <a:defRPr lang="x-none" sz="1900" b="1">
                  <a:solidFill>
                    <a:schemeClr val="tx2"/>
                  </a:solidFill>
                  <a:latin typeface="Arial" charset="0"/>
                </a:defRPr>
              </a:lvl5pPr>
              <a:lvl6pPr marL="457200" algn="l" defTabSz="895350" rtl="0" eaLnBrk="1" fontAlgn="base" hangingPunct="1">
                <a:spcBef>
                  <a:spcPct val="0"/>
                </a:spcBef>
                <a:spcAft>
                  <a:spcPct val="0"/>
                </a:spcAft>
                <a:defRPr lang="x-none" sz="1900" b="1">
                  <a:solidFill>
                    <a:schemeClr val="tx2"/>
                  </a:solidFill>
                  <a:latin typeface="Arial" charset="0"/>
                </a:defRPr>
              </a:lvl6pPr>
              <a:lvl7pPr marL="914400" algn="l" defTabSz="895350" rtl="0" eaLnBrk="1" fontAlgn="base" hangingPunct="1">
                <a:spcBef>
                  <a:spcPct val="0"/>
                </a:spcBef>
                <a:spcAft>
                  <a:spcPct val="0"/>
                </a:spcAft>
                <a:defRPr lang="x-none" sz="1900" b="1">
                  <a:solidFill>
                    <a:schemeClr val="tx2"/>
                  </a:solidFill>
                  <a:latin typeface="Arial" charset="0"/>
                </a:defRPr>
              </a:lvl7pPr>
              <a:lvl8pPr marL="1371600" algn="l" defTabSz="895350" rtl="0" eaLnBrk="1" fontAlgn="base" hangingPunct="1">
                <a:spcBef>
                  <a:spcPct val="0"/>
                </a:spcBef>
                <a:spcAft>
                  <a:spcPct val="0"/>
                </a:spcAft>
                <a:defRPr lang="x-none" sz="1900" b="1">
                  <a:solidFill>
                    <a:schemeClr val="tx2"/>
                  </a:solidFill>
                  <a:latin typeface="Arial" charset="0"/>
                </a:defRPr>
              </a:lvl8pPr>
              <a:lvl9pPr marL="1828800" algn="l" defTabSz="895350" rtl="0" eaLnBrk="1" fontAlgn="base" hangingPunct="1">
                <a:spcBef>
                  <a:spcPct val="0"/>
                </a:spcBef>
                <a:spcAft>
                  <a:spcPct val="0"/>
                </a:spcAft>
                <a:defRPr lang="x-none" sz="1900" b="1">
                  <a:solidFill>
                    <a:schemeClr val="tx2"/>
                  </a:solidFill>
                  <a:latin typeface="Arial" charset="0"/>
                </a:defRPr>
              </a:lvl9pPr>
            </a:lstStyle>
            <a:p>
              <a:r>
                <a:rPr lang="en-US" b="1" kern="0">
                  <a:solidFill>
                    <a:srgbClr val="1C3E51"/>
                  </a:solidFill>
                  <a:latin typeface="Arial" panose="020B0604020202020204" pitchFamily="34" charset="0"/>
                  <a:cs typeface="Arial" panose="020B0604020202020204" pitchFamily="34" charset="0"/>
                </a:rPr>
                <a:t>Two-way communication</a:t>
              </a:r>
            </a:p>
            <a:p>
              <a:r>
                <a:rPr lang="en-US" i="1" kern="0">
                  <a:solidFill>
                    <a:schemeClr val="bg1">
                      <a:lumMod val="50000"/>
                    </a:schemeClr>
                  </a:solidFill>
                  <a:latin typeface="Arial" panose="020B0604020202020204" pitchFamily="34" charset="0"/>
                  <a:cs typeface="Arial" panose="020B0604020202020204" pitchFamily="34" charset="0"/>
                </a:rPr>
                <a:t>Streamlined communication channels for establishing good state policies</a:t>
              </a:r>
              <a:endParaRPr lang="en-US" b="1" kern="0">
                <a:latin typeface="Arial" panose="020B0604020202020204" pitchFamily="34" charset="0"/>
                <a:cs typeface="Arial" panose="020B0604020202020204" pitchFamily="34" charset="0"/>
              </a:endParaRPr>
            </a:p>
          </p:txBody>
        </p:sp>
        <p:sp>
          <p:nvSpPr>
            <p:cNvPr id="13" name="Title 1">
              <a:extLst>
                <a:ext uri="{FF2B5EF4-FFF2-40B4-BE49-F238E27FC236}">
                  <a16:creationId xmlns:a16="http://schemas.microsoft.com/office/drawing/2014/main" id="{FCA2EAE8-844F-4374-84F2-68122EB2B44F}"/>
                </a:ext>
              </a:extLst>
            </p:cNvPr>
            <p:cNvSpPr txBox="1">
              <a:spLocks/>
            </p:cNvSpPr>
            <p:nvPr/>
          </p:nvSpPr>
          <p:spPr bwMode="auto">
            <a:xfrm>
              <a:off x="981228" y="3822017"/>
              <a:ext cx="50726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350" rtl="0" eaLnBrk="1" fontAlgn="base" hangingPunct="1">
                <a:spcBef>
                  <a:spcPct val="0"/>
                </a:spcBef>
                <a:spcAft>
                  <a:spcPct val="0"/>
                </a:spcAft>
                <a:tabLst>
                  <a:tab pos="269875" algn="l"/>
                </a:tabLst>
                <a:defRPr lang="x-none" sz="2000" b="0" baseline="0">
                  <a:solidFill>
                    <a:srgbClr val="28807C"/>
                  </a:solidFill>
                  <a:latin typeface="+mj-lt"/>
                  <a:ea typeface="+mj-ea"/>
                  <a:cs typeface="+mj-cs"/>
                </a:defRPr>
              </a:lvl1pPr>
              <a:lvl2pPr algn="l" defTabSz="895350" rtl="0" eaLnBrk="1" fontAlgn="base" hangingPunct="1">
                <a:spcBef>
                  <a:spcPct val="0"/>
                </a:spcBef>
                <a:spcAft>
                  <a:spcPct val="0"/>
                </a:spcAft>
                <a:defRPr lang="x-none" sz="1900" b="1">
                  <a:solidFill>
                    <a:schemeClr val="tx2"/>
                  </a:solidFill>
                  <a:latin typeface="Arial" charset="0"/>
                </a:defRPr>
              </a:lvl2pPr>
              <a:lvl3pPr algn="l" defTabSz="895350" rtl="0" eaLnBrk="1" fontAlgn="base" hangingPunct="1">
                <a:spcBef>
                  <a:spcPct val="0"/>
                </a:spcBef>
                <a:spcAft>
                  <a:spcPct val="0"/>
                </a:spcAft>
                <a:defRPr lang="x-none" sz="1900" b="1">
                  <a:solidFill>
                    <a:schemeClr val="tx2"/>
                  </a:solidFill>
                  <a:latin typeface="Arial" charset="0"/>
                </a:defRPr>
              </a:lvl3pPr>
              <a:lvl4pPr algn="l" defTabSz="895350" rtl="0" eaLnBrk="1" fontAlgn="base" hangingPunct="1">
                <a:spcBef>
                  <a:spcPct val="0"/>
                </a:spcBef>
                <a:spcAft>
                  <a:spcPct val="0"/>
                </a:spcAft>
                <a:defRPr lang="x-none" sz="1900" b="1">
                  <a:solidFill>
                    <a:schemeClr val="tx2"/>
                  </a:solidFill>
                  <a:latin typeface="Arial" charset="0"/>
                </a:defRPr>
              </a:lvl4pPr>
              <a:lvl5pPr algn="l" defTabSz="895350" rtl="0" eaLnBrk="1" fontAlgn="base" hangingPunct="1">
                <a:spcBef>
                  <a:spcPct val="0"/>
                </a:spcBef>
                <a:spcAft>
                  <a:spcPct val="0"/>
                </a:spcAft>
                <a:defRPr lang="x-none" sz="1900" b="1">
                  <a:solidFill>
                    <a:schemeClr val="tx2"/>
                  </a:solidFill>
                  <a:latin typeface="Arial" charset="0"/>
                </a:defRPr>
              </a:lvl5pPr>
              <a:lvl6pPr marL="457200" algn="l" defTabSz="895350" rtl="0" eaLnBrk="1" fontAlgn="base" hangingPunct="1">
                <a:spcBef>
                  <a:spcPct val="0"/>
                </a:spcBef>
                <a:spcAft>
                  <a:spcPct val="0"/>
                </a:spcAft>
                <a:defRPr lang="x-none" sz="1900" b="1">
                  <a:solidFill>
                    <a:schemeClr val="tx2"/>
                  </a:solidFill>
                  <a:latin typeface="Arial" charset="0"/>
                </a:defRPr>
              </a:lvl6pPr>
              <a:lvl7pPr marL="914400" algn="l" defTabSz="895350" rtl="0" eaLnBrk="1" fontAlgn="base" hangingPunct="1">
                <a:spcBef>
                  <a:spcPct val="0"/>
                </a:spcBef>
                <a:spcAft>
                  <a:spcPct val="0"/>
                </a:spcAft>
                <a:defRPr lang="x-none" sz="1900" b="1">
                  <a:solidFill>
                    <a:schemeClr val="tx2"/>
                  </a:solidFill>
                  <a:latin typeface="Arial" charset="0"/>
                </a:defRPr>
              </a:lvl7pPr>
              <a:lvl8pPr marL="1371600" algn="l" defTabSz="895350" rtl="0" eaLnBrk="1" fontAlgn="base" hangingPunct="1">
                <a:spcBef>
                  <a:spcPct val="0"/>
                </a:spcBef>
                <a:spcAft>
                  <a:spcPct val="0"/>
                </a:spcAft>
                <a:defRPr lang="x-none" sz="1900" b="1">
                  <a:solidFill>
                    <a:schemeClr val="tx2"/>
                  </a:solidFill>
                  <a:latin typeface="Arial" charset="0"/>
                </a:defRPr>
              </a:lvl8pPr>
              <a:lvl9pPr marL="1828800" algn="l" defTabSz="895350" rtl="0" eaLnBrk="1" fontAlgn="base" hangingPunct="1">
                <a:spcBef>
                  <a:spcPct val="0"/>
                </a:spcBef>
                <a:spcAft>
                  <a:spcPct val="0"/>
                </a:spcAft>
                <a:defRPr lang="x-none" sz="1900" b="1">
                  <a:solidFill>
                    <a:schemeClr val="tx2"/>
                  </a:solidFill>
                  <a:latin typeface="Arial" charset="0"/>
                </a:defRPr>
              </a:lvl9pPr>
            </a:lstStyle>
            <a:p>
              <a:pPr algn="ctr"/>
              <a:r>
                <a:rPr lang="en-US" sz="4800" b="1" kern="0">
                  <a:solidFill>
                    <a:srgbClr val="1C3E51"/>
                  </a:solidFill>
                  <a:latin typeface="Arial" panose="020B0604020202020204" pitchFamily="34" charset="0"/>
                  <a:cs typeface="Arial" panose="020B0604020202020204" pitchFamily="34" charset="0"/>
                </a:rPr>
                <a:t>3</a:t>
              </a:r>
              <a:endParaRPr lang="en-US" sz="4800" i="1" kern="0">
                <a:solidFill>
                  <a:srgbClr val="1C3E51"/>
                </a:solidFill>
                <a:latin typeface="Arial" panose="020B0604020202020204" pitchFamily="34" charset="0"/>
                <a:cs typeface="Arial" panose="020B0604020202020204" pitchFamily="34" charset="0"/>
              </a:endParaRPr>
            </a:p>
          </p:txBody>
        </p:sp>
      </p:grpSp>
      <p:grpSp>
        <p:nvGrpSpPr>
          <p:cNvPr id="15" name="Group 14">
            <a:extLst>
              <a:ext uri="{FF2B5EF4-FFF2-40B4-BE49-F238E27FC236}">
                <a16:creationId xmlns:a16="http://schemas.microsoft.com/office/drawing/2014/main" id="{2FF50D0C-C9A7-46C1-9063-786D1F9DD9C3}"/>
              </a:ext>
            </a:extLst>
          </p:cNvPr>
          <p:cNvGrpSpPr/>
          <p:nvPr/>
        </p:nvGrpSpPr>
        <p:grpSpPr>
          <a:xfrm>
            <a:off x="6260701" y="2055701"/>
            <a:ext cx="5626684" cy="923330"/>
            <a:chOff x="981228" y="3729684"/>
            <a:chExt cx="6189352" cy="923330"/>
          </a:xfrm>
        </p:grpSpPr>
        <p:sp>
          <p:nvSpPr>
            <p:cNvPr id="16" name="Title 1">
              <a:extLst>
                <a:ext uri="{FF2B5EF4-FFF2-40B4-BE49-F238E27FC236}">
                  <a16:creationId xmlns:a16="http://schemas.microsoft.com/office/drawing/2014/main" id="{F3BEA6C6-8C4A-4BFA-92DB-5F2A039AE2E4}"/>
                </a:ext>
              </a:extLst>
            </p:cNvPr>
            <p:cNvSpPr txBox="1">
              <a:spLocks/>
            </p:cNvSpPr>
            <p:nvPr/>
          </p:nvSpPr>
          <p:spPr bwMode="auto">
            <a:xfrm>
              <a:off x="1684180" y="3729684"/>
              <a:ext cx="54864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350" rtl="0" eaLnBrk="1" fontAlgn="base" hangingPunct="1">
                <a:spcBef>
                  <a:spcPct val="0"/>
                </a:spcBef>
                <a:spcAft>
                  <a:spcPct val="0"/>
                </a:spcAft>
                <a:tabLst>
                  <a:tab pos="269875" algn="l"/>
                </a:tabLst>
                <a:defRPr lang="x-none" sz="2000" b="0" baseline="0">
                  <a:solidFill>
                    <a:srgbClr val="28807C"/>
                  </a:solidFill>
                  <a:latin typeface="+mj-lt"/>
                  <a:ea typeface="+mj-ea"/>
                  <a:cs typeface="+mj-cs"/>
                </a:defRPr>
              </a:lvl1pPr>
              <a:lvl2pPr algn="l" defTabSz="895350" rtl="0" eaLnBrk="1" fontAlgn="base" hangingPunct="1">
                <a:spcBef>
                  <a:spcPct val="0"/>
                </a:spcBef>
                <a:spcAft>
                  <a:spcPct val="0"/>
                </a:spcAft>
                <a:defRPr lang="x-none" sz="1900" b="1">
                  <a:solidFill>
                    <a:schemeClr val="tx2"/>
                  </a:solidFill>
                  <a:latin typeface="Arial" charset="0"/>
                </a:defRPr>
              </a:lvl2pPr>
              <a:lvl3pPr algn="l" defTabSz="895350" rtl="0" eaLnBrk="1" fontAlgn="base" hangingPunct="1">
                <a:spcBef>
                  <a:spcPct val="0"/>
                </a:spcBef>
                <a:spcAft>
                  <a:spcPct val="0"/>
                </a:spcAft>
                <a:defRPr lang="x-none" sz="1900" b="1">
                  <a:solidFill>
                    <a:schemeClr val="tx2"/>
                  </a:solidFill>
                  <a:latin typeface="Arial" charset="0"/>
                </a:defRPr>
              </a:lvl3pPr>
              <a:lvl4pPr algn="l" defTabSz="895350" rtl="0" eaLnBrk="1" fontAlgn="base" hangingPunct="1">
                <a:spcBef>
                  <a:spcPct val="0"/>
                </a:spcBef>
                <a:spcAft>
                  <a:spcPct val="0"/>
                </a:spcAft>
                <a:defRPr lang="x-none" sz="1900" b="1">
                  <a:solidFill>
                    <a:schemeClr val="tx2"/>
                  </a:solidFill>
                  <a:latin typeface="Arial" charset="0"/>
                </a:defRPr>
              </a:lvl4pPr>
              <a:lvl5pPr algn="l" defTabSz="895350" rtl="0" eaLnBrk="1" fontAlgn="base" hangingPunct="1">
                <a:spcBef>
                  <a:spcPct val="0"/>
                </a:spcBef>
                <a:spcAft>
                  <a:spcPct val="0"/>
                </a:spcAft>
                <a:defRPr lang="x-none" sz="1900" b="1">
                  <a:solidFill>
                    <a:schemeClr val="tx2"/>
                  </a:solidFill>
                  <a:latin typeface="Arial" charset="0"/>
                </a:defRPr>
              </a:lvl5pPr>
              <a:lvl6pPr marL="457200" algn="l" defTabSz="895350" rtl="0" eaLnBrk="1" fontAlgn="base" hangingPunct="1">
                <a:spcBef>
                  <a:spcPct val="0"/>
                </a:spcBef>
                <a:spcAft>
                  <a:spcPct val="0"/>
                </a:spcAft>
                <a:defRPr lang="x-none" sz="1900" b="1">
                  <a:solidFill>
                    <a:schemeClr val="tx2"/>
                  </a:solidFill>
                  <a:latin typeface="Arial" charset="0"/>
                </a:defRPr>
              </a:lvl6pPr>
              <a:lvl7pPr marL="914400" algn="l" defTabSz="895350" rtl="0" eaLnBrk="1" fontAlgn="base" hangingPunct="1">
                <a:spcBef>
                  <a:spcPct val="0"/>
                </a:spcBef>
                <a:spcAft>
                  <a:spcPct val="0"/>
                </a:spcAft>
                <a:defRPr lang="x-none" sz="1900" b="1">
                  <a:solidFill>
                    <a:schemeClr val="tx2"/>
                  </a:solidFill>
                  <a:latin typeface="Arial" charset="0"/>
                </a:defRPr>
              </a:lvl7pPr>
              <a:lvl8pPr marL="1371600" algn="l" defTabSz="895350" rtl="0" eaLnBrk="1" fontAlgn="base" hangingPunct="1">
                <a:spcBef>
                  <a:spcPct val="0"/>
                </a:spcBef>
                <a:spcAft>
                  <a:spcPct val="0"/>
                </a:spcAft>
                <a:defRPr lang="x-none" sz="1900" b="1">
                  <a:solidFill>
                    <a:schemeClr val="tx2"/>
                  </a:solidFill>
                  <a:latin typeface="Arial" charset="0"/>
                </a:defRPr>
              </a:lvl8pPr>
              <a:lvl9pPr marL="1828800" algn="l" defTabSz="895350" rtl="0" eaLnBrk="1" fontAlgn="base" hangingPunct="1">
                <a:spcBef>
                  <a:spcPct val="0"/>
                </a:spcBef>
                <a:spcAft>
                  <a:spcPct val="0"/>
                </a:spcAft>
                <a:defRPr lang="x-none" sz="1900" b="1">
                  <a:solidFill>
                    <a:schemeClr val="tx2"/>
                  </a:solidFill>
                  <a:latin typeface="Arial" charset="0"/>
                </a:defRPr>
              </a:lvl9pPr>
            </a:lstStyle>
            <a:p>
              <a:r>
                <a:rPr lang="en-US" b="1" kern="0">
                  <a:solidFill>
                    <a:srgbClr val="1C3E51"/>
                  </a:solidFill>
                  <a:latin typeface="Arial" panose="020B0604020202020204" pitchFamily="34" charset="0"/>
                  <a:cs typeface="Arial" panose="020B0604020202020204" pitchFamily="34" charset="0"/>
                </a:rPr>
                <a:t>Help setting strategy</a:t>
              </a:r>
            </a:p>
            <a:p>
              <a:r>
                <a:rPr lang="en-US" i="1" kern="0">
                  <a:solidFill>
                    <a:schemeClr val="bg1">
                      <a:lumMod val="50000"/>
                    </a:schemeClr>
                  </a:solidFill>
                  <a:latin typeface="Arial" panose="020B0604020202020204" pitchFamily="34" charset="0"/>
                  <a:cs typeface="Arial" panose="020B0604020202020204" pitchFamily="34" charset="0"/>
                </a:rPr>
                <a:t>Bringing best practices from around the state and country</a:t>
              </a:r>
              <a:endParaRPr lang="en-US" b="1" kern="0">
                <a:latin typeface="Arial" panose="020B0604020202020204" pitchFamily="34" charset="0"/>
                <a:cs typeface="Arial" panose="020B0604020202020204" pitchFamily="34" charset="0"/>
              </a:endParaRPr>
            </a:p>
          </p:txBody>
        </p:sp>
        <p:sp>
          <p:nvSpPr>
            <p:cNvPr id="17" name="Title 1">
              <a:extLst>
                <a:ext uri="{FF2B5EF4-FFF2-40B4-BE49-F238E27FC236}">
                  <a16:creationId xmlns:a16="http://schemas.microsoft.com/office/drawing/2014/main" id="{3775B9ED-44C0-467F-8EE8-DFECF76493DD}"/>
                </a:ext>
              </a:extLst>
            </p:cNvPr>
            <p:cNvSpPr txBox="1">
              <a:spLocks/>
            </p:cNvSpPr>
            <p:nvPr/>
          </p:nvSpPr>
          <p:spPr bwMode="auto">
            <a:xfrm>
              <a:off x="981228" y="3822017"/>
              <a:ext cx="50726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350" rtl="0" eaLnBrk="1" fontAlgn="base" hangingPunct="1">
                <a:spcBef>
                  <a:spcPct val="0"/>
                </a:spcBef>
                <a:spcAft>
                  <a:spcPct val="0"/>
                </a:spcAft>
                <a:tabLst>
                  <a:tab pos="269875" algn="l"/>
                </a:tabLst>
                <a:defRPr lang="x-none" sz="2000" b="0" baseline="0">
                  <a:solidFill>
                    <a:srgbClr val="28807C"/>
                  </a:solidFill>
                  <a:latin typeface="+mj-lt"/>
                  <a:ea typeface="+mj-ea"/>
                  <a:cs typeface="+mj-cs"/>
                </a:defRPr>
              </a:lvl1pPr>
              <a:lvl2pPr algn="l" defTabSz="895350" rtl="0" eaLnBrk="1" fontAlgn="base" hangingPunct="1">
                <a:spcBef>
                  <a:spcPct val="0"/>
                </a:spcBef>
                <a:spcAft>
                  <a:spcPct val="0"/>
                </a:spcAft>
                <a:defRPr lang="x-none" sz="1900" b="1">
                  <a:solidFill>
                    <a:schemeClr val="tx2"/>
                  </a:solidFill>
                  <a:latin typeface="Arial" charset="0"/>
                </a:defRPr>
              </a:lvl2pPr>
              <a:lvl3pPr algn="l" defTabSz="895350" rtl="0" eaLnBrk="1" fontAlgn="base" hangingPunct="1">
                <a:spcBef>
                  <a:spcPct val="0"/>
                </a:spcBef>
                <a:spcAft>
                  <a:spcPct val="0"/>
                </a:spcAft>
                <a:defRPr lang="x-none" sz="1900" b="1">
                  <a:solidFill>
                    <a:schemeClr val="tx2"/>
                  </a:solidFill>
                  <a:latin typeface="Arial" charset="0"/>
                </a:defRPr>
              </a:lvl3pPr>
              <a:lvl4pPr algn="l" defTabSz="895350" rtl="0" eaLnBrk="1" fontAlgn="base" hangingPunct="1">
                <a:spcBef>
                  <a:spcPct val="0"/>
                </a:spcBef>
                <a:spcAft>
                  <a:spcPct val="0"/>
                </a:spcAft>
                <a:defRPr lang="x-none" sz="1900" b="1">
                  <a:solidFill>
                    <a:schemeClr val="tx2"/>
                  </a:solidFill>
                  <a:latin typeface="Arial" charset="0"/>
                </a:defRPr>
              </a:lvl4pPr>
              <a:lvl5pPr algn="l" defTabSz="895350" rtl="0" eaLnBrk="1" fontAlgn="base" hangingPunct="1">
                <a:spcBef>
                  <a:spcPct val="0"/>
                </a:spcBef>
                <a:spcAft>
                  <a:spcPct val="0"/>
                </a:spcAft>
                <a:defRPr lang="x-none" sz="1900" b="1">
                  <a:solidFill>
                    <a:schemeClr val="tx2"/>
                  </a:solidFill>
                  <a:latin typeface="Arial" charset="0"/>
                </a:defRPr>
              </a:lvl5pPr>
              <a:lvl6pPr marL="457200" algn="l" defTabSz="895350" rtl="0" eaLnBrk="1" fontAlgn="base" hangingPunct="1">
                <a:spcBef>
                  <a:spcPct val="0"/>
                </a:spcBef>
                <a:spcAft>
                  <a:spcPct val="0"/>
                </a:spcAft>
                <a:defRPr lang="x-none" sz="1900" b="1">
                  <a:solidFill>
                    <a:schemeClr val="tx2"/>
                  </a:solidFill>
                  <a:latin typeface="Arial" charset="0"/>
                </a:defRPr>
              </a:lvl6pPr>
              <a:lvl7pPr marL="914400" algn="l" defTabSz="895350" rtl="0" eaLnBrk="1" fontAlgn="base" hangingPunct="1">
                <a:spcBef>
                  <a:spcPct val="0"/>
                </a:spcBef>
                <a:spcAft>
                  <a:spcPct val="0"/>
                </a:spcAft>
                <a:defRPr lang="x-none" sz="1900" b="1">
                  <a:solidFill>
                    <a:schemeClr val="tx2"/>
                  </a:solidFill>
                  <a:latin typeface="Arial" charset="0"/>
                </a:defRPr>
              </a:lvl7pPr>
              <a:lvl8pPr marL="1371600" algn="l" defTabSz="895350" rtl="0" eaLnBrk="1" fontAlgn="base" hangingPunct="1">
                <a:spcBef>
                  <a:spcPct val="0"/>
                </a:spcBef>
                <a:spcAft>
                  <a:spcPct val="0"/>
                </a:spcAft>
                <a:defRPr lang="x-none" sz="1900" b="1">
                  <a:solidFill>
                    <a:schemeClr val="tx2"/>
                  </a:solidFill>
                  <a:latin typeface="Arial" charset="0"/>
                </a:defRPr>
              </a:lvl8pPr>
              <a:lvl9pPr marL="1828800" algn="l" defTabSz="895350" rtl="0" eaLnBrk="1" fontAlgn="base" hangingPunct="1">
                <a:spcBef>
                  <a:spcPct val="0"/>
                </a:spcBef>
                <a:spcAft>
                  <a:spcPct val="0"/>
                </a:spcAft>
                <a:defRPr lang="x-none" sz="1900" b="1">
                  <a:solidFill>
                    <a:schemeClr val="tx2"/>
                  </a:solidFill>
                  <a:latin typeface="Arial" charset="0"/>
                </a:defRPr>
              </a:lvl9pPr>
            </a:lstStyle>
            <a:p>
              <a:pPr algn="ctr"/>
              <a:r>
                <a:rPr lang="en-US" sz="4800" b="1" kern="0">
                  <a:solidFill>
                    <a:srgbClr val="1C3E51"/>
                  </a:solidFill>
                  <a:latin typeface="Arial" panose="020B0604020202020204" pitchFamily="34" charset="0"/>
                  <a:cs typeface="Arial" panose="020B0604020202020204" pitchFamily="34" charset="0"/>
                </a:rPr>
                <a:t>4</a:t>
              </a:r>
              <a:endParaRPr lang="en-US" sz="4800" i="1" kern="0">
                <a:solidFill>
                  <a:srgbClr val="1C3E51"/>
                </a:solidFill>
                <a:latin typeface="Arial" panose="020B0604020202020204" pitchFamily="34" charset="0"/>
                <a:cs typeface="Arial" panose="020B0604020202020204" pitchFamily="34" charset="0"/>
              </a:endParaRPr>
            </a:p>
          </p:txBody>
        </p:sp>
      </p:grpSp>
      <p:grpSp>
        <p:nvGrpSpPr>
          <p:cNvPr id="19" name="Group 18">
            <a:extLst>
              <a:ext uri="{FF2B5EF4-FFF2-40B4-BE49-F238E27FC236}">
                <a16:creationId xmlns:a16="http://schemas.microsoft.com/office/drawing/2014/main" id="{7DD75672-4EC5-4D2B-995D-78AB15486A55}"/>
              </a:ext>
            </a:extLst>
          </p:cNvPr>
          <p:cNvGrpSpPr/>
          <p:nvPr/>
        </p:nvGrpSpPr>
        <p:grpSpPr>
          <a:xfrm>
            <a:off x="6244740" y="3613666"/>
            <a:ext cx="5642645" cy="1231106"/>
            <a:chOff x="963671" y="2364070"/>
            <a:chExt cx="6206909" cy="1231106"/>
          </a:xfrm>
        </p:grpSpPr>
        <p:sp>
          <p:nvSpPr>
            <p:cNvPr id="21" name="Title 1">
              <a:extLst>
                <a:ext uri="{FF2B5EF4-FFF2-40B4-BE49-F238E27FC236}">
                  <a16:creationId xmlns:a16="http://schemas.microsoft.com/office/drawing/2014/main" id="{26E20598-A8D2-4D0B-9D09-AA919EF699DF}"/>
                </a:ext>
              </a:extLst>
            </p:cNvPr>
            <p:cNvSpPr txBox="1">
              <a:spLocks/>
            </p:cNvSpPr>
            <p:nvPr/>
          </p:nvSpPr>
          <p:spPr bwMode="auto">
            <a:xfrm>
              <a:off x="1684180" y="2364070"/>
              <a:ext cx="5486400"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350" rtl="0" eaLnBrk="1" fontAlgn="base" hangingPunct="1">
                <a:spcBef>
                  <a:spcPct val="0"/>
                </a:spcBef>
                <a:spcAft>
                  <a:spcPct val="0"/>
                </a:spcAft>
                <a:tabLst>
                  <a:tab pos="269875" algn="l"/>
                </a:tabLst>
                <a:defRPr lang="x-none" sz="2000" b="0" baseline="0">
                  <a:solidFill>
                    <a:srgbClr val="28807C"/>
                  </a:solidFill>
                  <a:latin typeface="+mj-lt"/>
                  <a:ea typeface="+mj-ea"/>
                  <a:cs typeface="+mj-cs"/>
                </a:defRPr>
              </a:lvl1pPr>
              <a:lvl2pPr algn="l" defTabSz="895350" rtl="0" eaLnBrk="1" fontAlgn="base" hangingPunct="1">
                <a:spcBef>
                  <a:spcPct val="0"/>
                </a:spcBef>
                <a:spcAft>
                  <a:spcPct val="0"/>
                </a:spcAft>
                <a:defRPr lang="x-none" sz="1900" b="1">
                  <a:solidFill>
                    <a:schemeClr val="tx2"/>
                  </a:solidFill>
                  <a:latin typeface="Arial" charset="0"/>
                </a:defRPr>
              </a:lvl2pPr>
              <a:lvl3pPr algn="l" defTabSz="895350" rtl="0" eaLnBrk="1" fontAlgn="base" hangingPunct="1">
                <a:spcBef>
                  <a:spcPct val="0"/>
                </a:spcBef>
                <a:spcAft>
                  <a:spcPct val="0"/>
                </a:spcAft>
                <a:defRPr lang="x-none" sz="1900" b="1">
                  <a:solidFill>
                    <a:schemeClr val="tx2"/>
                  </a:solidFill>
                  <a:latin typeface="Arial" charset="0"/>
                </a:defRPr>
              </a:lvl3pPr>
              <a:lvl4pPr algn="l" defTabSz="895350" rtl="0" eaLnBrk="1" fontAlgn="base" hangingPunct="1">
                <a:spcBef>
                  <a:spcPct val="0"/>
                </a:spcBef>
                <a:spcAft>
                  <a:spcPct val="0"/>
                </a:spcAft>
                <a:defRPr lang="x-none" sz="1900" b="1">
                  <a:solidFill>
                    <a:schemeClr val="tx2"/>
                  </a:solidFill>
                  <a:latin typeface="Arial" charset="0"/>
                </a:defRPr>
              </a:lvl4pPr>
              <a:lvl5pPr algn="l" defTabSz="895350" rtl="0" eaLnBrk="1" fontAlgn="base" hangingPunct="1">
                <a:spcBef>
                  <a:spcPct val="0"/>
                </a:spcBef>
                <a:spcAft>
                  <a:spcPct val="0"/>
                </a:spcAft>
                <a:defRPr lang="x-none" sz="1900" b="1">
                  <a:solidFill>
                    <a:schemeClr val="tx2"/>
                  </a:solidFill>
                  <a:latin typeface="Arial" charset="0"/>
                </a:defRPr>
              </a:lvl5pPr>
              <a:lvl6pPr marL="457200" algn="l" defTabSz="895350" rtl="0" eaLnBrk="1" fontAlgn="base" hangingPunct="1">
                <a:spcBef>
                  <a:spcPct val="0"/>
                </a:spcBef>
                <a:spcAft>
                  <a:spcPct val="0"/>
                </a:spcAft>
                <a:defRPr lang="x-none" sz="1900" b="1">
                  <a:solidFill>
                    <a:schemeClr val="tx2"/>
                  </a:solidFill>
                  <a:latin typeface="Arial" charset="0"/>
                </a:defRPr>
              </a:lvl6pPr>
              <a:lvl7pPr marL="914400" algn="l" defTabSz="895350" rtl="0" eaLnBrk="1" fontAlgn="base" hangingPunct="1">
                <a:spcBef>
                  <a:spcPct val="0"/>
                </a:spcBef>
                <a:spcAft>
                  <a:spcPct val="0"/>
                </a:spcAft>
                <a:defRPr lang="x-none" sz="1900" b="1">
                  <a:solidFill>
                    <a:schemeClr val="tx2"/>
                  </a:solidFill>
                  <a:latin typeface="Arial" charset="0"/>
                </a:defRPr>
              </a:lvl7pPr>
              <a:lvl8pPr marL="1371600" algn="l" defTabSz="895350" rtl="0" eaLnBrk="1" fontAlgn="base" hangingPunct="1">
                <a:spcBef>
                  <a:spcPct val="0"/>
                </a:spcBef>
                <a:spcAft>
                  <a:spcPct val="0"/>
                </a:spcAft>
                <a:defRPr lang="x-none" sz="1900" b="1">
                  <a:solidFill>
                    <a:schemeClr val="tx2"/>
                  </a:solidFill>
                  <a:latin typeface="Arial" charset="0"/>
                </a:defRPr>
              </a:lvl8pPr>
              <a:lvl9pPr marL="1828800" algn="l" defTabSz="895350" rtl="0" eaLnBrk="1" fontAlgn="base" hangingPunct="1">
                <a:spcBef>
                  <a:spcPct val="0"/>
                </a:spcBef>
                <a:spcAft>
                  <a:spcPct val="0"/>
                </a:spcAft>
                <a:defRPr lang="x-none" sz="1900" b="1">
                  <a:solidFill>
                    <a:schemeClr val="tx2"/>
                  </a:solidFill>
                  <a:latin typeface="Arial" charset="0"/>
                </a:defRPr>
              </a:lvl9pPr>
            </a:lstStyle>
            <a:p>
              <a:r>
                <a:rPr lang="en-US" b="1" kern="0">
                  <a:solidFill>
                    <a:srgbClr val="1C3E51"/>
                  </a:solidFill>
                  <a:latin typeface="Arial" panose="020B0604020202020204" pitchFamily="34" charset="0"/>
                  <a:cs typeface="Arial" panose="020B0604020202020204" pitchFamily="34" charset="0"/>
                </a:rPr>
                <a:t>Convening and marketing power</a:t>
              </a:r>
            </a:p>
            <a:p>
              <a:r>
                <a:rPr lang="en-US" i="1" kern="0">
                  <a:solidFill>
                    <a:schemeClr val="bg1">
                      <a:lumMod val="50000"/>
                    </a:schemeClr>
                  </a:solidFill>
                  <a:latin typeface="Arial" panose="020B0604020202020204" pitchFamily="34" charset="0"/>
                  <a:cs typeface="Arial" panose="020B0604020202020204" pitchFamily="34" charset="0"/>
                </a:rPr>
                <a:t>Leverage working relationships with stakeholders / partners and helping tell the stories</a:t>
              </a:r>
              <a:endParaRPr lang="en-US" b="1" kern="0">
                <a:latin typeface="Arial" panose="020B0604020202020204" pitchFamily="34" charset="0"/>
                <a:cs typeface="Arial" panose="020B0604020202020204" pitchFamily="34" charset="0"/>
              </a:endParaRPr>
            </a:p>
          </p:txBody>
        </p:sp>
        <p:sp>
          <p:nvSpPr>
            <p:cNvPr id="22" name="Title 1">
              <a:extLst>
                <a:ext uri="{FF2B5EF4-FFF2-40B4-BE49-F238E27FC236}">
                  <a16:creationId xmlns:a16="http://schemas.microsoft.com/office/drawing/2014/main" id="{1B62AF12-7035-4AB1-B1DC-0D8356493307}"/>
                </a:ext>
              </a:extLst>
            </p:cNvPr>
            <p:cNvSpPr txBox="1">
              <a:spLocks/>
            </p:cNvSpPr>
            <p:nvPr/>
          </p:nvSpPr>
          <p:spPr bwMode="auto">
            <a:xfrm>
              <a:off x="963671" y="2456403"/>
              <a:ext cx="50726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350" rtl="0" eaLnBrk="1" fontAlgn="base" hangingPunct="1">
                <a:spcBef>
                  <a:spcPct val="0"/>
                </a:spcBef>
                <a:spcAft>
                  <a:spcPct val="0"/>
                </a:spcAft>
                <a:tabLst>
                  <a:tab pos="269875" algn="l"/>
                </a:tabLst>
                <a:defRPr lang="x-none" sz="2000" b="0" baseline="0">
                  <a:solidFill>
                    <a:srgbClr val="28807C"/>
                  </a:solidFill>
                  <a:latin typeface="+mj-lt"/>
                  <a:ea typeface="+mj-ea"/>
                  <a:cs typeface="+mj-cs"/>
                </a:defRPr>
              </a:lvl1pPr>
              <a:lvl2pPr algn="l" defTabSz="895350" rtl="0" eaLnBrk="1" fontAlgn="base" hangingPunct="1">
                <a:spcBef>
                  <a:spcPct val="0"/>
                </a:spcBef>
                <a:spcAft>
                  <a:spcPct val="0"/>
                </a:spcAft>
                <a:defRPr lang="x-none" sz="1900" b="1">
                  <a:solidFill>
                    <a:schemeClr val="tx2"/>
                  </a:solidFill>
                  <a:latin typeface="Arial" charset="0"/>
                </a:defRPr>
              </a:lvl2pPr>
              <a:lvl3pPr algn="l" defTabSz="895350" rtl="0" eaLnBrk="1" fontAlgn="base" hangingPunct="1">
                <a:spcBef>
                  <a:spcPct val="0"/>
                </a:spcBef>
                <a:spcAft>
                  <a:spcPct val="0"/>
                </a:spcAft>
                <a:defRPr lang="x-none" sz="1900" b="1">
                  <a:solidFill>
                    <a:schemeClr val="tx2"/>
                  </a:solidFill>
                  <a:latin typeface="Arial" charset="0"/>
                </a:defRPr>
              </a:lvl3pPr>
              <a:lvl4pPr algn="l" defTabSz="895350" rtl="0" eaLnBrk="1" fontAlgn="base" hangingPunct="1">
                <a:spcBef>
                  <a:spcPct val="0"/>
                </a:spcBef>
                <a:spcAft>
                  <a:spcPct val="0"/>
                </a:spcAft>
                <a:defRPr lang="x-none" sz="1900" b="1">
                  <a:solidFill>
                    <a:schemeClr val="tx2"/>
                  </a:solidFill>
                  <a:latin typeface="Arial" charset="0"/>
                </a:defRPr>
              </a:lvl4pPr>
              <a:lvl5pPr algn="l" defTabSz="895350" rtl="0" eaLnBrk="1" fontAlgn="base" hangingPunct="1">
                <a:spcBef>
                  <a:spcPct val="0"/>
                </a:spcBef>
                <a:spcAft>
                  <a:spcPct val="0"/>
                </a:spcAft>
                <a:defRPr lang="x-none" sz="1900" b="1">
                  <a:solidFill>
                    <a:schemeClr val="tx2"/>
                  </a:solidFill>
                  <a:latin typeface="Arial" charset="0"/>
                </a:defRPr>
              </a:lvl5pPr>
              <a:lvl6pPr marL="457200" algn="l" defTabSz="895350" rtl="0" eaLnBrk="1" fontAlgn="base" hangingPunct="1">
                <a:spcBef>
                  <a:spcPct val="0"/>
                </a:spcBef>
                <a:spcAft>
                  <a:spcPct val="0"/>
                </a:spcAft>
                <a:defRPr lang="x-none" sz="1900" b="1">
                  <a:solidFill>
                    <a:schemeClr val="tx2"/>
                  </a:solidFill>
                  <a:latin typeface="Arial" charset="0"/>
                </a:defRPr>
              </a:lvl6pPr>
              <a:lvl7pPr marL="914400" algn="l" defTabSz="895350" rtl="0" eaLnBrk="1" fontAlgn="base" hangingPunct="1">
                <a:spcBef>
                  <a:spcPct val="0"/>
                </a:spcBef>
                <a:spcAft>
                  <a:spcPct val="0"/>
                </a:spcAft>
                <a:defRPr lang="x-none" sz="1900" b="1">
                  <a:solidFill>
                    <a:schemeClr val="tx2"/>
                  </a:solidFill>
                  <a:latin typeface="Arial" charset="0"/>
                </a:defRPr>
              </a:lvl7pPr>
              <a:lvl8pPr marL="1371600" algn="l" defTabSz="895350" rtl="0" eaLnBrk="1" fontAlgn="base" hangingPunct="1">
                <a:spcBef>
                  <a:spcPct val="0"/>
                </a:spcBef>
                <a:spcAft>
                  <a:spcPct val="0"/>
                </a:spcAft>
                <a:defRPr lang="x-none" sz="1900" b="1">
                  <a:solidFill>
                    <a:schemeClr val="tx2"/>
                  </a:solidFill>
                  <a:latin typeface="Arial" charset="0"/>
                </a:defRPr>
              </a:lvl8pPr>
              <a:lvl9pPr marL="1828800" algn="l" defTabSz="895350" rtl="0" eaLnBrk="1" fontAlgn="base" hangingPunct="1">
                <a:spcBef>
                  <a:spcPct val="0"/>
                </a:spcBef>
                <a:spcAft>
                  <a:spcPct val="0"/>
                </a:spcAft>
                <a:defRPr lang="x-none" sz="1900" b="1">
                  <a:solidFill>
                    <a:schemeClr val="tx2"/>
                  </a:solidFill>
                  <a:latin typeface="Arial" charset="0"/>
                </a:defRPr>
              </a:lvl9pPr>
            </a:lstStyle>
            <a:p>
              <a:pPr algn="ctr"/>
              <a:r>
                <a:rPr lang="en-US" sz="4800" b="1" kern="0">
                  <a:solidFill>
                    <a:srgbClr val="1C3E51"/>
                  </a:solidFill>
                  <a:latin typeface="Arial" panose="020B0604020202020204" pitchFamily="34" charset="0"/>
                  <a:cs typeface="Arial" panose="020B0604020202020204" pitchFamily="34" charset="0"/>
                </a:rPr>
                <a:t>5</a:t>
              </a:r>
              <a:endParaRPr lang="en-US" sz="4800" i="1" kern="0">
                <a:solidFill>
                  <a:srgbClr val="1C3E51"/>
                </a:solidFill>
                <a:latin typeface="Arial" panose="020B0604020202020204" pitchFamily="34" charset="0"/>
                <a:cs typeface="Arial" panose="020B0604020202020204" pitchFamily="34" charset="0"/>
              </a:endParaRPr>
            </a:p>
          </p:txBody>
        </p:sp>
      </p:grpSp>
      <p:grpSp>
        <p:nvGrpSpPr>
          <p:cNvPr id="23" name="Group 22">
            <a:extLst>
              <a:ext uri="{FF2B5EF4-FFF2-40B4-BE49-F238E27FC236}">
                <a16:creationId xmlns:a16="http://schemas.microsoft.com/office/drawing/2014/main" id="{7EB045D0-B103-4B49-89C7-C5EFA35CF4B5}"/>
              </a:ext>
            </a:extLst>
          </p:cNvPr>
          <p:cNvGrpSpPr/>
          <p:nvPr/>
        </p:nvGrpSpPr>
        <p:grpSpPr>
          <a:xfrm>
            <a:off x="6260701" y="5171631"/>
            <a:ext cx="5626684" cy="923330"/>
            <a:chOff x="981228" y="2364070"/>
            <a:chExt cx="6189352" cy="923330"/>
          </a:xfrm>
        </p:grpSpPr>
        <p:sp>
          <p:nvSpPr>
            <p:cNvPr id="24" name="Title 1">
              <a:extLst>
                <a:ext uri="{FF2B5EF4-FFF2-40B4-BE49-F238E27FC236}">
                  <a16:creationId xmlns:a16="http://schemas.microsoft.com/office/drawing/2014/main" id="{AA485A29-8977-4AFC-91CB-A951A50A1CF6}"/>
                </a:ext>
              </a:extLst>
            </p:cNvPr>
            <p:cNvSpPr txBox="1">
              <a:spLocks/>
            </p:cNvSpPr>
            <p:nvPr/>
          </p:nvSpPr>
          <p:spPr bwMode="auto">
            <a:xfrm>
              <a:off x="1684180" y="2364070"/>
              <a:ext cx="54864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350" rtl="0" eaLnBrk="1" fontAlgn="base" hangingPunct="1">
                <a:spcBef>
                  <a:spcPct val="0"/>
                </a:spcBef>
                <a:spcAft>
                  <a:spcPct val="0"/>
                </a:spcAft>
                <a:tabLst>
                  <a:tab pos="269875" algn="l"/>
                </a:tabLst>
                <a:defRPr lang="x-none" sz="2000" b="0" baseline="0">
                  <a:solidFill>
                    <a:srgbClr val="28807C"/>
                  </a:solidFill>
                  <a:latin typeface="+mj-lt"/>
                  <a:ea typeface="+mj-ea"/>
                  <a:cs typeface="+mj-cs"/>
                </a:defRPr>
              </a:lvl1pPr>
              <a:lvl2pPr algn="l" defTabSz="895350" rtl="0" eaLnBrk="1" fontAlgn="base" hangingPunct="1">
                <a:spcBef>
                  <a:spcPct val="0"/>
                </a:spcBef>
                <a:spcAft>
                  <a:spcPct val="0"/>
                </a:spcAft>
                <a:defRPr lang="x-none" sz="1900" b="1">
                  <a:solidFill>
                    <a:schemeClr val="tx2"/>
                  </a:solidFill>
                  <a:latin typeface="Arial" charset="0"/>
                </a:defRPr>
              </a:lvl2pPr>
              <a:lvl3pPr algn="l" defTabSz="895350" rtl="0" eaLnBrk="1" fontAlgn="base" hangingPunct="1">
                <a:spcBef>
                  <a:spcPct val="0"/>
                </a:spcBef>
                <a:spcAft>
                  <a:spcPct val="0"/>
                </a:spcAft>
                <a:defRPr lang="x-none" sz="1900" b="1">
                  <a:solidFill>
                    <a:schemeClr val="tx2"/>
                  </a:solidFill>
                  <a:latin typeface="Arial" charset="0"/>
                </a:defRPr>
              </a:lvl3pPr>
              <a:lvl4pPr algn="l" defTabSz="895350" rtl="0" eaLnBrk="1" fontAlgn="base" hangingPunct="1">
                <a:spcBef>
                  <a:spcPct val="0"/>
                </a:spcBef>
                <a:spcAft>
                  <a:spcPct val="0"/>
                </a:spcAft>
                <a:defRPr lang="x-none" sz="1900" b="1">
                  <a:solidFill>
                    <a:schemeClr val="tx2"/>
                  </a:solidFill>
                  <a:latin typeface="Arial" charset="0"/>
                </a:defRPr>
              </a:lvl4pPr>
              <a:lvl5pPr algn="l" defTabSz="895350" rtl="0" eaLnBrk="1" fontAlgn="base" hangingPunct="1">
                <a:spcBef>
                  <a:spcPct val="0"/>
                </a:spcBef>
                <a:spcAft>
                  <a:spcPct val="0"/>
                </a:spcAft>
                <a:defRPr lang="x-none" sz="1900" b="1">
                  <a:solidFill>
                    <a:schemeClr val="tx2"/>
                  </a:solidFill>
                  <a:latin typeface="Arial" charset="0"/>
                </a:defRPr>
              </a:lvl5pPr>
              <a:lvl6pPr marL="457200" algn="l" defTabSz="895350" rtl="0" eaLnBrk="1" fontAlgn="base" hangingPunct="1">
                <a:spcBef>
                  <a:spcPct val="0"/>
                </a:spcBef>
                <a:spcAft>
                  <a:spcPct val="0"/>
                </a:spcAft>
                <a:defRPr lang="x-none" sz="1900" b="1">
                  <a:solidFill>
                    <a:schemeClr val="tx2"/>
                  </a:solidFill>
                  <a:latin typeface="Arial" charset="0"/>
                </a:defRPr>
              </a:lvl6pPr>
              <a:lvl7pPr marL="914400" algn="l" defTabSz="895350" rtl="0" eaLnBrk="1" fontAlgn="base" hangingPunct="1">
                <a:spcBef>
                  <a:spcPct val="0"/>
                </a:spcBef>
                <a:spcAft>
                  <a:spcPct val="0"/>
                </a:spcAft>
                <a:defRPr lang="x-none" sz="1900" b="1">
                  <a:solidFill>
                    <a:schemeClr val="tx2"/>
                  </a:solidFill>
                  <a:latin typeface="Arial" charset="0"/>
                </a:defRPr>
              </a:lvl7pPr>
              <a:lvl8pPr marL="1371600" algn="l" defTabSz="895350" rtl="0" eaLnBrk="1" fontAlgn="base" hangingPunct="1">
                <a:spcBef>
                  <a:spcPct val="0"/>
                </a:spcBef>
                <a:spcAft>
                  <a:spcPct val="0"/>
                </a:spcAft>
                <a:defRPr lang="x-none" sz="1900" b="1">
                  <a:solidFill>
                    <a:schemeClr val="tx2"/>
                  </a:solidFill>
                  <a:latin typeface="Arial" charset="0"/>
                </a:defRPr>
              </a:lvl8pPr>
              <a:lvl9pPr marL="1828800" algn="l" defTabSz="895350" rtl="0" eaLnBrk="1" fontAlgn="base" hangingPunct="1">
                <a:spcBef>
                  <a:spcPct val="0"/>
                </a:spcBef>
                <a:spcAft>
                  <a:spcPct val="0"/>
                </a:spcAft>
                <a:defRPr lang="x-none" sz="1900" b="1">
                  <a:solidFill>
                    <a:schemeClr val="tx2"/>
                  </a:solidFill>
                  <a:latin typeface="Arial" charset="0"/>
                </a:defRPr>
              </a:lvl9pPr>
            </a:lstStyle>
            <a:p>
              <a:r>
                <a:rPr lang="en-US" b="1" kern="0">
                  <a:solidFill>
                    <a:srgbClr val="1C3E51"/>
                  </a:solidFill>
                  <a:latin typeface="Arial" panose="020B0604020202020204" pitchFamily="34" charset="0"/>
                  <a:cs typeface="Arial" panose="020B0604020202020204" pitchFamily="34" charset="0"/>
                </a:rPr>
                <a:t>Peer learning</a:t>
              </a:r>
            </a:p>
            <a:p>
              <a:r>
                <a:rPr lang="en-US" i="1" kern="0">
                  <a:solidFill>
                    <a:schemeClr val="bg1">
                      <a:lumMod val="50000"/>
                    </a:schemeClr>
                  </a:solidFill>
                  <a:latin typeface="Arial" panose="020B0604020202020204" pitchFamily="34" charset="0"/>
                  <a:cs typeface="Arial" panose="020B0604020202020204" pitchFamily="34" charset="0"/>
                </a:rPr>
                <a:t>Sharing of best practices, both statewide and nationally</a:t>
              </a:r>
              <a:endParaRPr lang="en-US" b="1" kern="0">
                <a:latin typeface="Arial" panose="020B0604020202020204" pitchFamily="34" charset="0"/>
                <a:cs typeface="Arial" panose="020B0604020202020204" pitchFamily="34" charset="0"/>
              </a:endParaRPr>
            </a:p>
          </p:txBody>
        </p:sp>
        <p:sp>
          <p:nvSpPr>
            <p:cNvPr id="25" name="Title 1">
              <a:extLst>
                <a:ext uri="{FF2B5EF4-FFF2-40B4-BE49-F238E27FC236}">
                  <a16:creationId xmlns:a16="http://schemas.microsoft.com/office/drawing/2014/main" id="{C84E64C3-5445-4AB1-AEEC-181E72E9FF31}"/>
                </a:ext>
              </a:extLst>
            </p:cNvPr>
            <p:cNvSpPr txBox="1">
              <a:spLocks/>
            </p:cNvSpPr>
            <p:nvPr/>
          </p:nvSpPr>
          <p:spPr bwMode="auto">
            <a:xfrm>
              <a:off x="981228" y="2456403"/>
              <a:ext cx="50726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350" rtl="0" eaLnBrk="1" fontAlgn="base" hangingPunct="1">
                <a:spcBef>
                  <a:spcPct val="0"/>
                </a:spcBef>
                <a:spcAft>
                  <a:spcPct val="0"/>
                </a:spcAft>
                <a:tabLst>
                  <a:tab pos="269875" algn="l"/>
                </a:tabLst>
                <a:defRPr lang="x-none" sz="2000" b="0" baseline="0">
                  <a:solidFill>
                    <a:srgbClr val="28807C"/>
                  </a:solidFill>
                  <a:latin typeface="+mj-lt"/>
                  <a:ea typeface="+mj-ea"/>
                  <a:cs typeface="+mj-cs"/>
                </a:defRPr>
              </a:lvl1pPr>
              <a:lvl2pPr algn="l" defTabSz="895350" rtl="0" eaLnBrk="1" fontAlgn="base" hangingPunct="1">
                <a:spcBef>
                  <a:spcPct val="0"/>
                </a:spcBef>
                <a:spcAft>
                  <a:spcPct val="0"/>
                </a:spcAft>
                <a:defRPr lang="x-none" sz="1900" b="1">
                  <a:solidFill>
                    <a:schemeClr val="tx2"/>
                  </a:solidFill>
                  <a:latin typeface="Arial" charset="0"/>
                </a:defRPr>
              </a:lvl2pPr>
              <a:lvl3pPr algn="l" defTabSz="895350" rtl="0" eaLnBrk="1" fontAlgn="base" hangingPunct="1">
                <a:spcBef>
                  <a:spcPct val="0"/>
                </a:spcBef>
                <a:spcAft>
                  <a:spcPct val="0"/>
                </a:spcAft>
                <a:defRPr lang="x-none" sz="1900" b="1">
                  <a:solidFill>
                    <a:schemeClr val="tx2"/>
                  </a:solidFill>
                  <a:latin typeface="Arial" charset="0"/>
                </a:defRPr>
              </a:lvl3pPr>
              <a:lvl4pPr algn="l" defTabSz="895350" rtl="0" eaLnBrk="1" fontAlgn="base" hangingPunct="1">
                <a:spcBef>
                  <a:spcPct val="0"/>
                </a:spcBef>
                <a:spcAft>
                  <a:spcPct val="0"/>
                </a:spcAft>
                <a:defRPr lang="x-none" sz="1900" b="1">
                  <a:solidFill>
                    <a:schemeClr val="tx2"/>
                  </a:solidFill>
                  <a:latin typeface="Arial" charset="0"/>
                </a:defRPr>
              </a:lvl4pPr>
              <a:lvl5pPr algn="l" defTabSz="895350" rtl="0" eaLnBrk="1" fontAlgn="base" hangingPunct="1">
                <a:spcBef>
                  <a:spcPct val="0"/>
                </a:spcBef>
                <a:spcAft>
                  <a:spcPct val="0"/>
                </a:spcAft>
                <a:defRPr lang="x-none" sz="1900" b="1">
                  <a:solidFill>
                    <a:schemeClr val="tx2"/>
                  </a:solidFill>
                  <a:latin typeface="Arial" charset="0"/>
                </a:defRPr>
              </a:lvl5pPr>
              <a:lvl6pPr marL="457200" algn="l" defTabSz="895350" rtl="0" eaLnBrk="1" fontAlgn="base" hangingPunct="1">
                <a:spcBef>
                  <a:spcPct val="0"/>
                </a:spcBef>
                <a:spcAft>
                  <a:spcPct val="0"/>
                </a:spcAft>
                <a:defRPr lang="x-none" sz="1900" b="1">
                  <a:solidFill>
                    <a:schemeClr val="tx2"/>
                  </a:solidFill>
                  <a:latin typeface="Arial" charset="0"/>
                </a:defRPr>
              </a:lvl6pPr>
              <a:lvl7pPr marL="914400" algn="l" defTabSz="895350" rtl="0" eaLnBrk="1" fontAlgn="base" hangingPunct="1">
                <a:spcBef>
                  <a:spcPct val="0"/>
                </a:spcBef>
                <a:spcAft>
                  <a:spcPct val="0"/>
                </a:spcAft>
                <a:defRPr lang="x-none" sz="1900" b="1">
                  <a:solidFill>
                    <a:schemeClr val="tx2"/>
                  </a:solidFill>
                  <a:latin typeface="Arial" charset="0"/>
                </a:defRPr>
              </a:lvl7pPr>
              <a:lvl8pPr marL="1371600" algn="l" defTabSz="895350" rtl="0" eaLnBrk="1" fontAlgn="base" hangingPunct="1">
                <a:spcBef>
                  <a:spcPct val="0"/>
                </a:spcBef>
                <a:spcAft>
                  <a:spcPct val="0"/>
                </a:spcAft>
                <a:defRPr lang="x-none" sz="1900" b="1">
                  <a:solidFill>
                    <a:schemeClr val="tx2"/>
                  </a:solidFill>
                  <a:latin typeface="Arial" charset="0"/>
                </a:defRPr>
              </a:lvl8pPr>
              <a:lvl9pPr marL="1828800" algn="l" defTabSz="895350" rtl="0" eaLnBrk="1" fontAlgn="base" hangingPunct="1">
                <a:spcBef>
                  <a:spcPct val="0"/>
                </a:spcBef>
                <a:spcAft>
                  <a:spcPct val="0"/>
                </a:spcAft>
                <a:defRPr lang="x-none" sz="1900" b="1">
                  <a:solidFill>
                    <a:schemeClr val="tx2"/>
                  </a:solidFill>
                  <a:latin typeface="Arial" charset="0"/>
                </a:defRPr>
              </a:lvl9pPr>
            </a:lstStyle>
            <a:p>
              <a:pPr algn="ctr"/>
              <a:r>
                <a:rPr lang="en-US" sz="4800" b="1" kern="0">
                  <a:solidFill>
                    <a:srgbClr val="1C3E51"/>
                  </a:solidFill>
                  <a:latin typeface="Arial" panose="020B0604020202020204" pitchFamily="34" charset="0"/>
                  <a:cs typeface="Arial" panose="020B0604020202020204" pitchFamily="34" charset="0"/>
                </a:rPr>
                <a:t>6</a:t>
              </a:r>
              <a:endParaRPr lang="en-US" sz="4800" i="1" kern="0">
                <a:solidFill>
                  <a:srgbClr val="1C3E5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9595444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Straight Connector 48">
            <a:extLst>
              <a:ext uri="{FF2B5EF4-FFF2-40B4-BE49-F238E27FC236}">
                <a16:creationId xmlns:a16="http://schemas.microsoft.com/office/drawing/2014/main" id="{291ACBEB-E53F-F843-B4A1-214BBE174171}"/>
              </a:ext>
            </a:extLst>
          </p:cNvPr>
          <p:cNvCxnSpPr/>
          <p:nvPr/>
        </p:nvCxnSpPr>
        <p:spPr>
          <a:xfrm>
            <a:off x="3568667" y="4001490"/>
            <a:ext cx="0" cy="114300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D504A00-5281-4140-8DDF-9CF4EB40F9F9}"/>
              </a:ext>
            </a:extLst>
          </p:cNvPr>
          <p:cNvCxnSpPr/>
          <p:nvPr/>
        </p:nvCxnSpPr>
        <p:spPr>
          <a:xfrm>
            <a:off x="6854219" y="4061691"/>
            <a:ext cx="0" cy="114300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7900EA9B-7597-0048-A37C-4040B1662699}"/>
              </a:ext>
            </a:extLst>
          </p:cNvPr>
          <p:cNvCxnSpPr/>
          <p:nvPr/>
        </p:nvCxnSpPr>
        <p:spPr>
          <a:xfrm>
            <a:off x="2043621" y="2876035"/>
            <a:ext cx="0" cy="114300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569045A-1A10-0543-86AB-B1C6A6EFCC04}"/>
              </a:ext>
            </a:extLst>
          </p:cNvPr>
          <p:cNvCxnSpPr/>
          <p:nvPr/>
        </p:nvCxnSpPr>
        <p:spPr>
          <a:xfrm>
            <a:off x="5214293" y="2896343"/>
            <a:ext cx="0" cy="114300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85F3478-D8C1-D54E-9C81-DE9732CC06C0}"/>
              </a:ext>
            </a:extLst>
          </p:cNvPr>
          <p:cNvCxnSpPr/>
          <p:nvPr/>
        </p:nvCxnSpPr>
        <p:spPr>
          <a:xfrm>
            <a:off x="8766544" y="2923784"/>
            <a:ext cx="0" cy="114300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0FED2DE-3000-C842-BCE1-08435D19FEC8}"/>
              </a:ext>
            </a:extLst>
          </p:cNvPr>
          <p:cNvCxnSpPr/>
          <p:nvPr/>
        </p:nvCxnSpPr>
        <p:spPr>
          <a:xfrm>
            <a:off x="893089" y="4001490"/>
            <a:ext cx="0" cy="114300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B3CE6CE6-F76B-C54C-8534-47AACCE9C7AA}"/>
              </a:ext>
            </a:extLst>
          </p:cNvPr>
          <p:cNvSpPr txBox="1">
            <a:spLocks/>
          </p:cNvSpPr>
          <p:nvPr/>
        </p:nvSpPr>
        <p:spPr>
          <a:xfrm>
            <a:off x="250598" y="204264"/>
            <a:ext cx="10716767" cy="724714"/>
          </a:xfrm>
          <a:prstGeom prst="rect">
            <a:avLst/>
          </a:prstGeom>
        </p:spPr>
        <p:txBody>
          <a:bodyPr anchor="ctr"/>
          <a:lstStyle>
            <a:lvl1pPr algn="l" rtl="0" eaLnBrk="0" fontAlgn="base" hangingPunct="0">
              <a:lnSpc>
                <a:spcPct val="90000"/>
              </a:lnSpc>
              <a:spcBef>
                <a:spcPct val="0"/>
              </a:spcBef>
              <a:spcAft>
                <a:spcPct val="0"/>
              </a:spcAft>
              <a:defRPr sz="4000" b="1" kern="1200">
                <a:solidFill>
                  <a:srgbClr val="404040"/>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a:ln>
                  <a:noFill/>
                </a:ln>
                <a:solidFill>
                  <a:srgbClr val="1C3E51"/>
                </a:solidFill>
                <a:effectLst/>
                <a:uLnTx/>
                <a:uFillTx/>
                <a:latin typeface="Arial" panose="020B0604020202020204" pitchFamily="34" charset="0"/>
                <a:ea typeface="+mj-ea"/>
                <a:cs typeface="Arial" panose="020B0604020202020204" pitchFamily="34" charset="0"/>
              </a:rPr>
              <a:t>Timeline</a:t>
            </a:r>
          </a:p>
          <a:p>
            <a:pPr marL="0" marR="0" lvl="0" indent="0" algn="l" defTabSz="914400" rtl="0" eaLnBrk="0" fontAlgn="base" latinLnBrk="0" hangingPunct="0">
              <a:lnSpc>
                <a:spcPct val="100000"/>
              </a:lnSpc>
              <a:spcBef>
                <a:spcPct val="0"/>
              </a:spcBef>
              <a:spcAft>
                <a:spcPct val="0"/>
              </a:spcAft>
              <a:buClrTx/>
              <a:buSzTx/>
              <a:buFontTx/>
              <a:buNone/>
              <a:tabLst/>
              <a:defRPr/>
            </a:pPr>
            <a:r>
              <a:rPr lang="en-US" sz="2400">
                <a:solidFill>
                  <a:srgbClr val="1C3E51"/>
                </a:solidFill>
              </a:rPr>
              <a:t>(just a sample, not firm)</a:t>
            </a:r>
            <a:endParaRPr kumimoji="0" lang="en-US" sz="1400" b="0" i="0" u="none" strike="noStrike" kern="0" cap="none" spc="0" normalizeH="0" baseline="0" noProof="0">
              <a:ln>
                <a:noFill/>
              </a:ln>
              <a:solidFill>
                <a:srgbClr val="1C3E51"/>
              </a:solidFill>
              <a:effectLst/>
              <a:uLnTx/>
              <a:uFillTx/>
              <a:latin typeface="Arial" panose="020B0604020202020204" pitchFamily="34" charset="0"/>
              <a:ea typeface="+mj-ea"/>
              <a:cs typeface="Arial" panose="020B0604020202020204" pitchFamily="34" charset="0"/>
            </a:endParaRPr>
          </a:p>
        </p:txBody>
      </p:sp>
      <p:cxnSp>
        <p:nvCxnSpPr>
          <p:cNvPr id="11" name="Straight Connector 10">
            <a:extLst>
              <a:ext uri="{FF2B5EF4-FFF2-40B4-BE49-F238E27FC236}">
                <a16:creationId xmlns:a16="http://schemas.microsoft.com/office/drawing/2014/main" id="{0C3B5B68-F1CC-D249-9DC3-BD70FC6694B4}"/>
              </a:ext>
            </a:extLst>
          </p:cNvPr>
          <p:cNvCxnSpPr/>
          <p:nvPr/>
        </p:nvCxnSpPr>
        <p:spPr>
          <a:xfrm>
            <a:off x="0" y="4013200"/>
            <a:ext cx="1219200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F40ADE2A-1675-3A44-BD32-8FC7B44217C8}"/>
              </a:ext>
            </a:extLst>
          </p:cNvPr>
          <p:cNvSpPr/>
          <p:nvPr/>
        </p:nvSpPr>
        <p:spPr>
          <a:xfrm>
            <a:off x="759739" y="3868140"/>
            <a:ext cx="266700" cy="266700"/>
          </a:xfrm>
          <a:prstGeom prst="ellipse">
            <a:avLst/>
          </a:prstGeom>
          <a:solidFill>
            <a:srgbClr val="1C3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2" name="Oval 21">
            <a:extLst>
              <a:ext uri="{FF2B5EF4-FFF2-40B4-BE49-F238E27FC236}">
                <a16:creationId xmlns:a16="http://schemas.microsoft.com/office/drawing/2014/main" id="{493778D9-86DE-F54C-8DF2-984E7AC00656}"/>
              </a:ext>
            </a:extLst>
          </p:cNvPr>
          <p:cNvSpPr/>
          <p:nvPr/>
        </p:nvSpPr>
        <p:spPr>
          <a:xfrm>
            <a:off x="8633194" y="3868140"/>
            <a:ext cx="266700" cy="266700"/>
          </a:xfrm>
          <a:prstGeom prst="ellipse">
            <a:avLst/>
          </a:prstGeom>
          <a:solidFill>
            <a:srgbClr val="1C3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3" name="Oval 22">
            <a:extLst>
              <a:ext uri="{FF2B5EF4-FFF2-40B4-BE49-F238E27FC236}">
                <a16:creationId xmlns:a16="http://schemas.microsoft.com/office/drawing/2014/main" id="{B291F0A5-7A85-7541-B435-4BD111C5074A}"/>
              </a:ext>
            </a:extLst>
          </p:cNvPr>
          <p:cNvSpPr/>
          <p:nvPr/>
        </p:nvSpPr>
        <p:spPr>
          <a:xfrm>
            <a:off x="6720869" y="3886200"/>
            <a:ext cx="266700" cy="2667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4" name="Oval 23">
            <a:extLst>
              <a:ext uri="{FF2B5EF4-FFF2-40B4-BE49-F238E27FC236}">
                <a16:creationId xmlns:a16="http://schemas.microsoft.com/office/drawing/2014/main" id="{D972C563-F750-9646-A8E6-1D689DB6CEA0}"/>
              </a:ext>
            </a:extLst>
          </p:cNvPr>
          <p:cNvSpPr/>
          <p:nvPr/>
        </p:nvSpPr>
        <p:spPr>
          <a:xfrm>
            <a:off x="5080943" y="3905993"/>
            <a:ext cx="266700" cy="266700"/>
          </a:xfrm>
          <a:prstGeom prst="ellipse">
            <a:avLst/>
          </a:prstGeom>
          <a:solidFill>
            <a:srgbClr val="B0E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5" name="Oval 24">
            <a:extLst>
              <a:ext uri="{FF2B5EF4-FFF2-40B4-BE49-F238E27FC236}">
                <a16:creationId xmlns:a16="http://schemas.microsoft.com/office/drawing/2014/main" id="{4FAA1141-9ACB-7A4B-AD8B-FD141042DCAC}"/>
              </a:ext>
            </a:extLst>
          </p:cNvPr>
          <p:cNvSpPr/>
          <p:nvPr/>
        </p:nvSpPr>
        <p:spPr>
          <a:xfrm>
            <a:off x="3435317" y="3886200"/>
            <a:ext cx="266700" cy="266700"/>
          </a:xfrm>
          <a:prstGeom prst="ellipse">
            <a:avLst/>
          </a:prstGeom>
          <a:solidFill>
            <a:srgbClr val="C95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6" name="Oval 25">
            <a:extLst>
              <a:ext uri="{FF2B5EF4-FFF2-40B4-BE49-F238E27FC236}">
                <a16:creationId xmlns:a16="http://schemas.microsoft.com/office/drawing/2014/main" id="{C034332F-DB8A-F841-B179-115488E1BE3B}"/>
              </a:ext>
            </a:extLst>
          </p:cNvPr>
          <p:cNvSpPr/>
          <p:nvPr/>
        </p:nvSpPr>
        <p:spPr>
          <a:xfrm>
            <a:off x="1910271" y="3868140"/>
            <a:ext cx="266700" cy="266700"/>
          </a:xfrm>
          <a:prstGeom prst="ellipse">
            <a:avLst/>
          </a:prstGeom>
          <a:solidFill>
            <a:srgbClr val="F27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1DDF1"/>
              </a:solidFill>
              <a:effectLst/>
              <a:uLnTx/>
              <a:uFillTx/>
              <a:latin typeface="Arial" panose="020B0604020202020204"/>
              <a:ea typeface="+mn-ea"/>
              <a:cs typeface="+mn-cs"/>
            </a:endParaRPr>
          </a:p>
        </p:txBody>
      </p:sp>
      <p:sp>
        <p:nvSpPr>
          <p:cNvPr id="73" name="TextBox 72">
            <a:extLst>
              <a:ext uri="{FF2B5EF4-FFF2-40B4-BE49-F238E27FC236}">
                <a16:creationId xmlns:a16="http://schemas.microsoft.com/office/drawing/2014/main" id="{30968B95-B1D2-1649-A9A0-AABA6DCC275C}"/>
              </a:ext>
            </a:extLst>
          </p:cNvPr>
          <p:cNvSpPr txBox="1"/>
          <p:nvPr/>
        </p:nvSpPr>
        <p:spPr>
          <a:xfrm>
            <a:off x="30203" y="5277840"/>
            <a:ext cx="1664049"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OUR CONVERSATION TODAY</a:t>
            </a:r>
          </a:p>
        </p:txBody>
      </p:sp>
      <p:sp>
        <p:nvSpPr>
          <p:cNvPr id="74" name="TextBox 73">
            <a:extLst>
              <a:ext uri="{FF2B5EF4-FFF2-40B4-BE49-F238E27FC236}">
                <a16:creationId xmlns:a16="http://schemas.microsoft.com/office/drawing/2014/main" id="{1565C097-6CC5-D14F-89ED-36E986A7F323}"/>
              </a:ext>
            </a:extLst>
          </p:cNvPr>
          <p:cNvSpPr txBox="1"/>
          <p:nvPr/>
        </p:nvSpPr>
        <p:spPr>
          <a:xfrm>
            <a:off x="1101140" y="2265633"/>
            <a:ext cx="188496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CONVENE KEY CHAMPIONS</a:t>
            </a:r>
          </a:p>
        </p:txBody>
      </p:sp>
      <p:sp>
        <p:nvSpPr>
          <p:cNvPr id="75" name="TextBox 74">
            <a:extLst>
              <a:ext uri="{FF2B5EF4-FFF2-40B4-BE49-F238E27FC236}">
                <a16:creationId xmlns:a16="http://schemas.microsoft.com/office/drawing/2014/main" id="{CC25B5C3-374B-BE40-A6C4-6044C0411A88}"/>
              </a:ext>
            </a:extLst>
          </p:cNvPr>
          <p:cNvSpPr txBox="1"/>
          <p:nvPr/>
        </p:nvSpPr>
        <p:spPr>
          <a:xfrm>
            <a:off x="5787926" y="5417387"/>
            <a:ext cx="213258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MAP COMMUNITY </a:t>
            </a:r>
            <a:r>
              <a:rPr lang="en-US" sz="1400">
                <a:solidFill>
                  <a:prstClr val="black">
                    <a:lumMod val="75000"/>
                    <a:lumOff val="25000"/>
                  </a:prstClr>
                </a:solidFill>
                <a:latin typeface="Arial" panose="020B0604020202020204" pitchFamily="34" charset="0"/>
                <a:cs typeface="Arial" panose="020B0604020202020204" pitchFamily="34" charset="0"/>
              </a:rPr>
              <a:t>ASSETS</a:t>
            </a:r>
            <a:endParaRPr kumimoji="0" lang="en-US" sz="1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sp>
        <p:nvSpPr>
          <p:cNvPr id="78" name="TextBox 77">
            <a:extLst>
              <a:ext uri="{FF2B5EF4-FFF2-40B4-BE49-F238E27FC236}">
                <a16:creationId xmlns:a16="http://schemas.microsoft.com/office/drawing/2014/main" id="{5AA790E2-CB29-9044-8819-110477CBB745}"/>
              </a:ext>
            </a:extLst>
          </p:cNvPr>
          <p:cNvSpPr txBox="1"/>
          <p:nvPr/>
        </p:nvSpPr>
        <p:spPr>
          <a:xfrm>
            <a:off x="2660143" y="5237548"/>
            <a:ext cx="1822962"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IDENTIFY OWNER TO CONTINUE MOMENTUM</a:t>
            </a:r>
          </a:p>
        </p:txBody>
      </p:sp>
      <p:sp>
        <p:nvSpPr>
          <p:cNvPr id="80" name="TextBox 79">
            <a:extLst>
              <a:ext uri="{FF2B5EF4-FFF2-40B4-BE49-F238E27FC236}">
                <a16:creationId xmlns:a16="http://schemas.microsoft.com/office/drawing/2014/main" id="{FF6E6011-591B-CD4C-8848-A52951DC829E}"/>
              </a:ext>
            </a:extLst>
          </p:cNvPr>
          <p:cNvSpPr txBox="1"/>
          <p:nvPr/>
        </p:nvSpPr>
        <p:spPr>
          <a:xfrm>
            <a:off x="9599723" y="5345270"/>
            <a:ext cx="213258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prstClr val="black">
                    <a:lumMod val="75000"/>
                    <a:lumOff val="25000"/>
                  </a:prstClr>
                </a:solidFill>
                <a:latin typeface="Arial" panose="020B0604020202020204" pitchFamily="34" charset="0"/>
                <a:cs typeface="Arial" panose="020B0604020202020204" pitchFamily="34" charset="0"/>
              </a:rPr>
              <a:t>KEEP GOING!  </a:t>
            </a:r>
            <a:endParaRPr kumimoji="0" lang="en-US" sz="1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sp>
        <p:nvSpPr>
          <p:cNvPr id="81" name="TextBox 80">
            <a:extLst>
              <a:ext uri="{FF2B5EF4-FFF2-40B4-BE49-F238E27FC236}">
                <a16:creationId xmlns:a16="http://schemas.microsoft.com/office/drawing/2014/main" id="{1E082E16-A7C0-144C-9E90-7073FB564095}"/>
              </a:ext>
            </a:extLst>
          </p:cNvPr>
          <p:cNvSpPr txBox="1"/>
          <p:nvPr/>
        </p:nvSpPr>
        <p:spPr>
          <a:xfrm>
            <a:off x="7700253" y="2341891"/>
            <a:ext cx="213258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prstClr val="black">
                    <a:lumMod val="75000"/>
                    <a:lumOff val="25000"/>
                  </a:prstClr>
                </a:solidFill>
                <a:latin typeface="Arial" panose="020B0604020202020204" pitchFamily="34" charset="0"/>
                <a:cs typeface="Arial" panose="020B0604020202020204" pitchFamily="34" charset="0"/>
              </a:rPr>
              <a:t>DEVELOP STRATEGIC INITIATIVES</a:t>
            </a:r>
            <a:endParaRPr kumimoji="0" lang="en-US" sz="1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6245928B-5A4A-6E9E-3C91-14903BFD794E}"/>
              </a:ext>
            </a:extLst>
          </p:cNvPr>
          <p:cNvSpPr txBox="1"/>
          <p:nvPr/>
        </p:nvSpPr>
        <p:spPr>
          <a:xfrm>
            <a:off x="4232237" y="2326107"/>
            <a:ext cx="213258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prstClr val="black">
                    <a:lumMod val="75000"/>
                    <a:lumOff val="25000"/>
                  </a:prstClr>
                </a:solidFill>
                <a:latin typeface="Arial" panose="020B0604020202020204" pitchFamily="34" charset="0"/>
                <a:cs typeface="Arial" panose="020B0604020202020204" pitchFamily="34" charset="0"/>
              </a:rPr>
              <a:t>INVITE COMMUNITY TO COLLABORATE</a:t>
            </a:r>
            <a:endParaRPr kumimoji="0" lang="en-US" sz="1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cxnSp>
        <p:nvCxnSpPr>
          <p:cNvPr id="4" name="Straight Connector 3">
            <a:extLst>
              <a:ext uri="{FF2B5EF4-FFF2-40B4-BE49-F238E27FC236}">
                <a16:creationId xmlns:a16="http://schemas.microsoft.com/office/drawing/2014/main" id="{A1CA1ED1-2FC4-16AF-37EC-4A00D5556F09}"/>
              </a:ext>
            </a:extLst>
          </p:cNvPr>
          <p:cNvCxnSpPr/>
          <p:nvPr/>
        </p:nvCxnSpPr>
        <p:spPr>
          <a:xfrm>
            <a:off x="10666016" y="3940660"/>
            <a:ext cx="0" cy="114300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0343EBC7-F18B-351F-3AF2-96B33F63CD71}"/>
              </a:ext>
            </a:extLst>
          </p:cNvPr>
          <p:cNvSpPr/>
          <p:nvPr/>
        </p:nvSpPr>
        <p:spPr>
          <a:xfrm>
            <a:off x="10532666" y="3879850"/>
            <a:ext cx="266700" cy="266700"/>
          </a:xfrm>
          <a:prstGeom prst="ellipse">
            <a:avLst/>
          </a:prstGeom>
          <a:solidFill>
            <a:srgbClr val="F27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1DDF1"/>
              </a:solidFill>
              <a:effectLst/>
              <a:uLnTx/>
              <a:uFillTx/>
              <a:latin typeface="Arial" panose="020B0604020202020204"/>
              <a:ea typeface="+mn-ea"/>
              <a:cs typeface="+mn-cs"/>
            </a:endParaRPr>
          </a:p>
        </p:txBody>
      </p:sp>
      <p:sp>
        <p:nvSpPr>
          <p:cNvPr id="6" name="Rectangle 5">
            <a:extLst>
              <a:ext uri="{FF2B5EF4-FFF2-40B4-BE49-F238E27FC236}">
                <a16:creationId xmlns:a16="http://schemas.microsoft.com/office/drawing/2014/main" id="{DA3EF09C-541F-135B-136C-BB1D323A257A}"/>
              </a:ext>
            </a:extLst>
          </p:cNvPr>
          <p:cNvSpPr/>
          <p:nvPr/>
        </p:nvSpPr>
        <p:spPr>
          <a:xfrm>
            <a:off x="2910496" y="1579104"/>
            <a:ext cx="4874293" cy="36170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7" name="TextBox 6">
            <a:extLst>
              <a:ext uri="{FF2B5EF4-FFF2-40B4-BE49-F238E27FC236}">
                <a16:creationId xmlns:a16="http://schemas.microsoft.com/office/drawing/2014/main" id="{1785F197-C38A-CAF8-509F-699C09A9DE8D}"/>
              </a:ext>
            </a:extLst>
          </p:cNvPr>
          <p:cNvSpPr txBox="1"/>
          <p:nvPr/>
        </p:nvSpPr>
        <p:spPr>
          <a:xfrm>
            <a:off x="2842231" y="1598899"/>
            <a:ext cx="501082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ANNOUNCE REGIONAL GOAL</a:t>
            </a:r>
          </a:p>
        </p:txBody>
      </p:sp>
      <p:cxnSp>
        <p:nvCxnSpPr>
          <p:cNvPr id="8" name="Straight Connector 7">
            <a:extLst>
              <a:ext uri="{FF2B5EF4-FFF2-40B4-BE49-F238E27FC236}">
                <a16:creationId xmlns:a16="http://schemas.microsoft.com/office/drawing/2014/main" id="{37143D79-26A7-519E-F144-F3F63CCCBB3F}"/>
              </a:ext>
            </a:extLst>
          </p:cNvPr>
          <p:cNvCxnSpPr>
            <a:cxnSpLocks/>
          </p:cNvCxnSpPr>
          <p:nvPr/>
        </p:nvCxnSpPr>
        <p:spPr>
          <a:xfrm>
            <a:off x="2910496" y="1759954"/>
            <a:ext cx="0" cy="157393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D0D9D6B-EE26-6D79-4EF0-77E6E3DAB6AE}"/>
              </a:ext>
            </a:extLst>
          </p:cNvPr>
          <p:cNvCxnSpPr>
            <a:cxnSpLocks/>
          </p:cNvCxnSpPr>
          <p:nvPr/>
        </p:nvCxnSpPr>
        <p:spPr>
          <a:xfrm>
            <a:off x="7784789" y="1906676"/>
            <a:ext cx="0" cy="1427208"/>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16615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13F3C-C1D1-B208-7F37-52F3969248B5}"/>
              </a:ext>
            </a:extLst>
          </p:cNvPr>
          <p:cNvSpPr>
            <a:spLocks noGrp="1"/>
          </p:cNvSpPr>
          <p:nvPr>
            <p:ph type="title"/>
          </p:nvPr>
        </p:nvSpPr>
        <p:spPr/>
        <p:txBody>
          <a:bodyPr/>
          <a:lstStyle/>
          <a:p>
            <a:r>
              <a:rPr lang="en-US"/>
              <a:t>Questions and discussion</a:t>
            </a:r>
          </a:p>
        </p:txBody>
      </p:sp>
      <p:sp>
        <p:nvSpPr>
          <p:cNvPr id="5" name="Text Placeholder 4">
            <a:extLst>
              <a:ext uri="{FF2B5EF4-FFF2-40B4-BE49-F238E27FC236}">
                <a16:creationId xmlns:a16="http://schemas.microsoft.com/office/drawing/2014/main" id="{B101FC7D-F4D0-7751-C046-631E1D014CA5}"/>
              </a:ext>
            </a:extLst>
          </p:cNvPr>
          <p:cNvSpPr>
            <a:spLocks noGrp="1"/>
          </p:cNvSpPr>
          <p:nvPr>
            <p:ph type="body" idx="1"/>
          </p:nvPr>
        </p:nvSpPr>
        <p:spPr/>
        <p:txBody>
          <a:bodyPr/>
          <a:lstStyle/>
          <a:p>
            <a:r>
              <a:rPr lang="en-US"/>
              <a:t>Contact Sarah at SzurpickiS@michigan.gov</a:t>
            </a:r>
          </a:p>
        </p:txBody>
      </p:sp>
    </p:spTree>
    <p:extLst>
      <p:ext uri="{BB962C8B-B14F-4D97-AF65-F5344CB8AC3E}">
        <p14:creationId xmlns:p14="http://schemas.microsoft.com/office/powerpoint/2010/main" val="3750226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a:extLst>
              <a:ext uri="{FF2B5EF4-FFF2-40B4-BE49-F238E27FC236}">
                <a16:creationId xmlns:a16="http://schemas.microsoft.com/office/drawing/2014/main" id="{48FD81CD-6493-4C72-9C46-BC918A9F5B10}"/>
              </a:ext>
            </a:extLst>
          </p:cNvPr>
          <p:cNvGraphicFramePr>
            <a:graphicFrameLocks noChangeAspect="1"/>
          </p:cNvGraphicFramePr>
          <p:nvPr>
            <p:custDataLst>
              <p:tags r:id="rId2"/>
            </p:custDataLst>
          </p:nvPr>
        </p:nvGraphicFramePr>
        <p:xfrm>
          <a:off x="1711" y="1621"/>
          <a:ext cx="1620" cy="1620"/>
        </p:xfrm>
        <a:graphic>
          <a:graphicData uri="http://schemas.openxmlformats.org/presentationml/2006/ole">
            <mc:AlternateContent xmlns:mc="http://schemas.openxmlformats.org/markup-compatibility/2006">
              <mc:Choice xmlns:v="urn:schemas-microsoft-com:vml" Requires="v">
                <p:oleObj spid="_x0000_s78849" name="think-cell Slide" r:id="rId9" imgW="360" imgH="360" progId="TCLayout.ActiveDocument.1">
                  <p:embed/>
                </p:oleObj>
              </mc:Choice>
              <mc:Fallback>
                <p:oleObj name="think-cell Slide" r:id="rId9" imgW="360" imgH="360" progId="TCLayout.ActiveDocument.1">
                  <p:embed/>
                  <p:pic>
                    <p:nvPicPr>
                      <p:cNvPr id="20" name="Object 19" hidden="1">
                        <a:extLst>
                          <a:ext uri="{FF2B5EF4-FFF2-40B4-BE49-F238E27FC236}">
                            <a16:creationId xmlns:a16="http://schemas.microsoft.com/office/drawing/2014/main" id="{48FD81CD-6493-4C72-9C46-BC918A9F5B10}"/>
                          </a:ext>
                        </a:extLst>
                      </p:cNvPr>
                      <p:cNvPicPr/>
                      <p:nvPr/>
                    </p:nvPicPr>
                    <p:blipFill>
                      <a:blip r:embed="rId10"/>
                      <a:stretch>
                        <a:fillRect/>
                      </a:stretch>
                    </p:blipFill>
                    <p:spPr>
                      <a:xfrm>
                        <a:off x="1711" y="1621"/>
                        <a:ext cx="1620" cy="1620"/>
                      </a:xfrm>
                      <a:prstGeom prst="rect">
                        <a:avLst/>
                      </a:prstGeom>
                    </p:spPr>
                  </p:pic>
                </p:oleObj>
              </mc:Fallback>
            </mc:AlternateContent>
          </a:graphicData>
        </a:graphic>
      </p:graphicFrame>
      <p:sp>
        <p:nvSpPr>
          <p:cNvPr id="18" name="Rectangle 17" hidden="1">
            <a:extLst>
              <a:ext uri="{FF2B5EF4-FFF2-40B4-BE49-F238E27FC236}">
                <a16:creationId xmlns:a16="http://schemas.microsoft.com/office/drawing/2014/main" id="{ADBB1EED-9CB2-4477-811F-8A31539CFAF2}"/>
              </a:ext>
            </a:extLst>
          </p:cNvPr>
          <p:cNvSpPr/>
          <p:nvPr>
            <p:custDataLst>
              <p:tags r:id="rId3"/>
            </p:custDataLst>
          </p:nvPr>
        </p:nvSpPr>
        <p:spPr>
          <a:xfrm>
            <a:off x="90" y="1"/>
            <a:ext cx="161974" cy="161974"/>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200" err="1">
              <a:solidFill>
                <a:schemeClr val="tx1"/>
              </a:solidFill>
              <a:sym typeface="+mn-lt"/>
            </a:endParaRPr>
          </a:p>
        </p:txBody>
      </p:sp>
      <p:sp>
        <p:nvSpPr>
          <p:cNvPr id="2" name="Title 1">
            <a:extLst>
              <a:ext uri="{FF2B5EF4-FFF2-40B4-BE49-F238E27FC236}">
                <a16:creationId xmlns:a16="http://schemas.microsoft.com/office/drawing/2014/main" id="{CA2C5EDF-DB24-4892-AD35-E94500CDDE8C}"/>
              </a:ext>
            </a:extLst>
          </p:cNvPr>
          <p:cNvSpPr>
            <a:spLocks noGrp="1"/>
          </p:cNvSpPr>
          <p:nvPr>
            <p:ph type="title"/>
          </p:nvPr>
        </p:nvSpPr>
        <p:spPr/>
        <p:txBody>
          <a:bodyPr>
            <a:normAutofit/>
          </a:bodyPr>
          <a:lstStyle/>
          <a:p>
            <a:pPr>
              <a:tabLst>
                <a:tab pos="274638" algn="l"/>
              </a:tabLst>
            </a:pPr>
            <a:r>
              <a:rPr lang="en-US" b="1">
                <a:solidFill>
                  <a:srgbClr val="B0E2F2"/>
                </a:solidFill>
              </a:rPr>
              <a:t>Prosperity is not widely shared</a:t>
            </a:r>
            <a:endParaRPr lang="en-US" b="0"/>
          </a:p>
        </p:txBody>
      </p:sp>
      <p:sp>
        <p:nvSpPr>
          <p:cNvPr id="16" name="Rectangle 15">
            <a:extLst>
              <a:ext uri="{FF2B5EF4-FFF2-40B4-BE49-F238E27FC236}">
                <a16:creationId xmlns:a16="http://schemas.microsoft.com/office/drawing/2014/main" id="{799DE46E-BD7D-48C0-AFDD-5989B26F16CD}"/>
              </a:ext>
            </a:extLst>
          </p:cNvPr>
          <p:cNvSpPr/>
          <p:nvPr>
            <p:custDataLst>
              <p:tags r:id="rId4"/>
            </p:custDataLst>
          </p:nvPr>
        </p:nvSpPr>
        <p:spPr bwMode="auto">
          <a:xfrm>
            <a:off x="1033463" y="1847850"/>
            <a:ext cx="928688" cy="1873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endParaRPr lang="en-US" sz="1224">
              <a:solidFill>
                <a:schemeClr val="tx1"/>
              </a:solidFill>
              <a:sym typeface="+mn-lt"/>
            </a:endParaRPr>
          </a:p>
        </p:txBody>
      </p:sp>
      <p:sp>
        <p:nvSpPr>
          <p:cNvPr id="17" name="Rectangle 16">
            <a:extLst>
              <a:ext uri="{FF2B5EF4-FFF2-40B4-BE49-F238E27FC236}">
                <a16:creationId xmlns:a16="http://schemas.microsoft.com/office/drawing/2014/main" id="{2FA183C4-C8BF-43DA-B0DC-2B905DCAA125}"/>
              </a:ext>
            </a:extLst>
          </p:cNvPr>
          <p:cNvSpPr/>
          <p:nvPr>
            <p:custDataLst>
              <p:tags r:id="rId5"/>
            </p:custDataLst>
          </p:nvPr>
        </p:nvSpPr>
        <p:spPr bwMode="auto">
          <a:xfrm>
            <a:off x="1033463" y="2085975"/>
            <a:ext cx="620713" cy="1873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endParaRPr lang="en-US" sz="1224">
              <a:solidFill>
                <a:schemeClr val="tx1"/>
              </a:solidFill>
              <a:sym typeface="+mn-lt"/>
            </a:endParaRPr>
          </a:p>
        </p:txBody>
      </p:sp>
      <p:graphicFrame>
        <p:nvGraphicFramePr>
          <p:cNvPr id="3" name="Content Placeholder 6">
            <a:extLst>
              <a:ext uri="{FF2B5EF4-FFF2-40B4-BE49-F238E27FC236}">
                <a16:creationId xmlns:a16="http://schemas.microsoft.com/office/drawing/2014/main" id="{539415BC-8A1F-D810-7E00-7C5A62777BAC}"/>
              </a:ext>
            </a:extLst>
          </p:cNvPr>
          <p:cNvGraphicFramePr>
            <a:graphicFrameLocks noGrp="1"/>
          </p:cNvGraphicFramePr>
          <p:nvPr/>
        </p:nvGraphicFramePr>
        <p:xfrm>
          <a:off x="4476997" y="877462"/>
          <a:ext cx="7398327" cy="5103075"/>
        </p:xfrm>
        <a:graphic>
          <a:graphicData uri="http://schemas.openxmlformats.org/drawingml/2006/chart">
            <c:chart xmlns:c="http://schemas.openxmlformats.org/drawingml/2006/chart" xmlns:r="http://schemas.openxmlformats.org/officeDocument/2006/relationships" r:id="rId11"/>
          </a:graphicData>
        </a:graphic>
      </p:graphicFrame>
      <p:sp>
        <p:nvSpPr>
          <p:cNvPr id="5" name="TextBox 4">
            <a:extLst>
              <a:ext uri="{FF2B5EF4-FFF2-40B4-BE49-F238E27FC236}">
                <a16:creationId xmlns:a16="http://schemas.microsoft.com/office/drawing/2014/main" id="{332785DF-5BDF-815D-A9EC-C2F3C111694C}"/>
              </a:ext>
            </a:extLst>
          </p:cNvPr>
          <p:cNvSpPr txBox="1">
            <a:spLocks/>
          </p:cNvSpPr>
          <p:nvPr/>
        </p:nvSpPr>
        <p:spPr>
          <a:xfrm>
            <a:off x="5047013" y="877462"/>
            <a:ext cx="5988318" cy="399845"/>
          </a:xfrm>
          <a:prstGeom prst="rect">
            <a:avLst/>
          </a:prstGeom>
          <a:solidFill>
            <a:srgbClr val="1C3E51"/>
          </a:solidFill>
          <a:ln w="9525">
            <a:solidFill>
              <a:srgbClr val="1C3E51"/>
            </a:solidFill>
          </a:ln>
        </p:spPr>
        <p:txBody>
          <a:bodyPr vert="horz" wrap="square" lIns="72007" tIns="72007" rIns="72007" bIns="72007" rtlCol="0" anchor="ctr" anchorCtr="0">
            <a:noAutofit/>
          </a:bodyPr>
          <a:lstStyle>
            <a:lvl1pPr marL="0" lvl="0" indent="0" defTabSz="895350" eaLnBrk="1" latinLnBrk="0" hangingPunct="1">
              <a:buClr>
                <a:schemeClr val="tx2"/>
              </a:buClr>
              <a:buSzPct val="100000"/>
              <a:defRPr lang="en-US" baseline="0" dirty="0">
                <a:latin typeface="+mn-lt"/>
              </a:defRPr>
            </a:lvl1pPr>
            <a:lvl2pPr marL="194400" lvl="1" indent="-190800" defTabSz="895350" eaLnBrk="1" latinLnBrk="0" hangingPunct="1">
              <a:buClr>
                <a:schemeClr val="tx2"/>
              </a:buClr>
              <a:buSzPct val="125000"/>
              <a:buFont typeface="Arial" charset="0"/>
              <a:buChar char="▪"/>
              <a:defRPr lang="en-US" baseline="0" dirty="0">
                <a:latin typeface="+mn-lt"/>
              </a:defRPr>
            </a:lvl2pPr>
            <a:lvl3pPr marL="446400" lvl="2" indent="-248400" defTabSz="895350" eaLnBrk="1" latinLnBrk="0" hangingPunct="1">
              <a:buClr>
                <a:schemeClr val="tx2"/>
              </a:buClr>
              <a:buSzPct val="120000"/>
              <a:buFont typeface="Arial" charset="0"/>
              <a:buChar char="–"/>
              <a:defRPr lang="en-US" baseline="0" dirty="0">
                <a:latin typeface="+mn-lt"/>
              </a:defRPr>
            </a:lvl3pPr>
            <a:lvl4pPr marL="615600" lvl="3" indent="-154800" defTabSz="895350" eaLnBrk="1" latinLnBrk="0" hangingPunct="1">
              <a:buClr>
                <a:schemeClr val="tx2"/>
              </a:buClr>
              <a:buSzPct val="120000"/>
              <a:buFont typeface="Arial" charset="0"/>
              <a:buChar char="▫"/>
              <a:defRPr lang="en-US" baseline="0" dirty="0">
                <a:latin typeface="+mn-lt"/>
              </a:defRPr>
            </a:lvl4pPr>
            <a:lvl5pPr marL="748800" lvl="4" indent="-129600" defTabSz="895350" eaLnBrk="1" latinLnBrk="0" hangingPunct="1">
              <a:buClr>
                <a:schemeClr val="tx2"/>
              </a:buClr>
              <a:buSzPct val="89000"/>
              <a:buFont typeface="Arial" charset="0"/>
              <a:buChar char="-"/>
              <a:defRPr lang="en-US" baseline="0" dirty="0">
                <a:latin typeface="+mn-lt"/>
              </a:defRPr>
            </a:lvl5pPr>
            <a:lvl6pPr marL="999794" indent="-173575" defTabSz="1193860" fontAlgn="base">
              <a:spcBef>
                <a:spcPct val="0"/>
              </a:spcBef>
              <a:spcAft>
                <a:spcPct val="0"/>
              </a:spcAft>
              <a:buClr>
                <a:schemeClr val="tx2"/>
              </a:buClr>
              <a:buSzPct val="89000"/>
              <a:buFont typeface="Arial" charset="0"/>
              <a:buChar char="-"/>
              <a:defRPr sz="2133" baseline="0">
                <a:latin typeface="+mn-lt"/>
              </a:defRPr>
            </a:lvl6pPr>
            <a:lvl7pPr marL="999794" indent="-173575" defTabSz="1193860" fontAlgn="base">
              <a:spcBef>
                <a:spcPct val="0"/>
              </a:spcBef>
              <a:spcAft>
                <a:spcPct val="0"/>
              </a:spcAft>
              <a:buClr>
                <a:schemeClr val="tx2"/>
              </a:buClr>
              <a:buSzPct val="89000"/>
              <a:buFont typeface="Arial" charset="0"/>
              <a:buChar char="-"/>
              <a:defRPr sz="2133" baseline="0">
                <a:latin typeface="+mn-lt"/>
              </a:defRPr>
            </a:lvl7pPr>
            <a:lvl8pPr marL="999794" indent="-173575" defTabSz="1193860" fontAlgn="base">
              <a:spcBef>
                <a:spcPct val="0"/>
              </a:spcBef>
              <a:spcAft>
                <a:spcPct val="0"/>
              </a:spcAft>
              <a:buClr>
                <a:schemeClr val="tx2"/>
              </a:buClr>
              <a:buSzPct val="89000"/>
              <a:buFont typeface="Arial" charset="0"/>
              <a:buChar char="-"/>
              <a:defRPr sz="2133" baseline="0">
                <a:latin typeface="+mn-lt"/>
              </a:defRPr>
            </a:lvl8pPr>
            <a:lvl9pPr marL="999794" indent="-173575" defTabSz="1193860" fontAlgn="base">
              <a:spcBef>
                <a:spcPct val="0"/>
              </a:spcBef>
              <a:spcAft>
                <a:spcPct val="0"/>
              </a:spcAft>
              <a:buClr>
                <a:schemeClr val="tx2"/>
              </a:buClr>
              <a:buSzPct val="89000"/>
              <a:buFont typeface="Arial" charset="0"/>
              <a:buChar char="-"/>
              <a:defRPr sz="2133" baseline="0">
                <a:latin typeface="+mn-lt"/>
              </a:defRPr>
            </a:lvl9pPr>
          </a:lstStyle>
          <a:p>
            <a:pPr>
              <a:buClr>
                <a:schemeClr val="bg1"/>
              </a:buClr>
            </a:pPr>
            <a:r>
              <a:rPr lang="en-US" sz="1600" b="1">
                <a:solidFill>
                  <a:schemeClr val="bg1"/>
                </a:solidFill>
                <a:latin typeface="Arial" panose="020B0604020202020204" pitchFamily="34" charset="0"/>
                <a:cs typeface="Arial" panose="020B0604020202020204" pitchFamily="34" charset="0"/>
              </a:rPr>
              <a:t>Gains have not gone to Michigan’s poorest</a:t>
            </a:r>
            <a:endParaRPr lang="en-US" sz="160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960F6407-2DD1-82DC-D8F0-02FDA995D195}"/>
              </a:ext>
            </a:extLst>
          </p:cNvPr>
          <p:cNvSpPr txBox="1">
            <a:spLocks/>
          </p:cNvSpPr>
          <p:nvPr>
            <p:custDataLst>
              <p:tags r:id="rId6"/>
            </p:custDataLst>
          </p:nvPr>
        </p:nvSpPr>
        <p:spPr>
          <a:xfrm>
            <a:off x="5047013" y="1338858"/>
            <a:ext cx="5988318" cy="276186"/>
          </a:xfrm>
          <a:prstGeom prst="rect">
            <a:avLst/>
          </a:prstGeom>
          <a:noFill/>
        </p:spPr>
        <p:txBody>
          <a:bodyPr vert="horz" wrap="square" lIns="0" tIns="0" rIns="0" bIns="0" rtlCol="0" anchor="t">
            <a:noAutofit/>
          </a:bodyPr>
          <a:lstStyle>
            <a:lvl1pPr marL="0" lvl="0" indent="0" defTabSz="895350" eaLnBrk="1" latinLnBrk="0" hangingPunct="1">
              <a:buClr>
                <a:schemeClr val="tx2"/>
              </a:buClr>
              <a:buSzPct val="100000"/>
              <a:defRPr lang="en-US" baseline="0" dirty="0">
                <a:latin typeface="+mn-lt"/>
              </a:defRPr>
            </a:lvl1pPr>
            <a:lvl2pPr marL="194400" lvl="1" indent="-190800" defTabSz="895350" eaLnBrk="1" latinLnBrk="0" hangingPunct="1">
              <a:buClr>
                <a:schemeClr val="tx2"/>
              </a:buClr>
              <a:buSzPct val="125000"/>
              <a:buFont typeface="Arial" charset="0"/>
              <a:buChar char="▪"/>
              <a:defRPr lang="en-US" baseline="0" dirty="0">
                <a:latin typeface="+mn-lt"/>
              </a:defRPr>
            </a:lvl2pPr>
            <a:lvl3pPr marL="446400" lvl="2" indent="-248400" defTabSz="895350" eaLnBrk="1" latinLnBrk="0" hangingPunct="1">
              <a:buClr>
                <a:schemeClr val="tx2"/>
              </a:buClr>
              <a:buSzPct val="120000"/>
              <a:buFont typeface="Arial" charset="0"/>
              <a:buChar char="–"/>
              <a:defRPr lang="en-US" baseline="0" dirty="0">
                <a:latin typeface="+mn-lt"/>
              </a:defRPr>
            </a:lvl3pPr>
            <a:lvl4pPr marL="615600" lvl="3" indent="-154800" defTabSz="895350" eaLnBrk="1" latinLnBrk="0" hangingPunct="1">
              <a:buClr>
                <a:schemeClr val="tx2"/>
              </a:buClr>
              <a:buSzPct val="120000"/>
              <a:buFont typeface="Arial" charset="0"/>
              <a:buChar char="▫"/>
              <a:defRPr lang="en-US" baseline="0" dirty="0">
                <a:latin typeface="+mn-lt"/>
              </a:defRPr>
            </a:lvl4pPr>
            <a:lvl5pPr marL="748800" lvl="4" indent="-129600" defTabSz="895350" eaLnBrk="1" latinLnBrk="0" hangingPunct="1">
              <a:buClr>
                <a:schemeClr val="tx2"/>
              </a:buClr>
              <a:buSzPct val="89000"/>
              <a:buFont typeface="Arial" charset="0"/>
              <a:buChar char="-"/>
              <a:defRPr lang="en-US" baseline="0" dirty="0">
                <a:latin typeface="+mn-lt"/>
              </a:defRPr>
            </a:lvl5pPr>
            <a:lvl6pPr marL="999794" indent="-173575" defTabSz="1193860" fontAlgn="base">
              <a:spcBef>
                <a:spcPct val="0"/>
              </a:spcBef>
              <a:spcAft>
                <a:spcPct val="0"/>
              </a:spcAft>
              <a:buClr>
                <a:schemeClr val="tx2"/>
              </a:buClr>
              <a:buSzPct val="89000"/>
              <a:buFont typeface="Arial" charset="0"/>
              <a:buChar char="-"/>
              <a:defRPr sz="2133" baseline="0">
                <a:latin typeface="+mn-lt"/>
              </a:defRPr>
            </a:lvl6pPr>
            <a:lvl7pPr marL="999794" indent="-173575" defTabSz="1193860" fontAlgn="base">
              <a:spcBef>
                <a:spcPct val="0"/>
              </a:spcBef>
              <a:spcAft>
                <a:spcPct val="0"/>
              </a:spcAft>
              <a:buClr>
                <a:schemeClr val="tx2"/>
              </a:buClr>
              <a:buSzPct val="89000"/>
              <a:buFont typeface="Arial" charset="0"/>
              <a:buChar char="-"/>
              <a:defRPr sz="2133" baseline="0">
                <a:latin typeface="+mn-lt"/>
              </a:defRPr>
            </a:lvl7pPr>
            <a:lvl8pPr marL="999794" indent="-173575" defTabSz="1193860" fontAlgn="base">
              <a:spcBef>
                <a:spcPct val="0"/>
              </a:spcBef>
              <a:spcAft>
                <a:spcPct val="0"/>
              </a:spcAft>
              <a:buClr>
                <a:schemeClr val="tx2"/>
              </a:buClr>
              <a:buSzPct val="89000"/>
              <a:buFont typeface="Arial" charset="0"/>
              <a:buChar char="-"/>
              <a:defRPr sz="2133" baseline="0">
                <a:latin typeface="+mn-lt"/>
              </a:defRPr>
            </a:lvl8pPr>
            <a:lvl9pPr marL="999794" indent="-173575" defTabSz="1193860" fontAlgn="base">
              <a:spcBef>
                <a:spcPct val="0"/>
              </a:spcBef>
              <a:spcAft>
                <a:spcPct val="0"/>
              </a:spcAft>
              <a:buClr>
                <a:schemeClr val="tx2"/>
              </a:buClr>
              <a:buSzPct val="89000"/>
              <a:buFont typeface="Arial" charset="0"/>
              <a:buChar char="-"/>
              <a:defRPr sz="2133" baseline="0">
                <a:latin typeface="+mn-lt"/>
              </a:defRPr>
            </a:lvl9pPr>
          </a:lstStyle>
          <a:p>
            <a:pPr>
              <a:spcAft>
                <a:spcPts val="306"/>
              </a:spcAft>
            </a:pPr>
            <a:r>
              <a:rPr lang="en-US" sz="1400" b="1">
                <a:solidFill>
                  <a:srgbClr val="1C3E51"/>
                </a:solidFill>
                <a:latin typeface="Arial" panose="020B0604020202020204" pitchFamily="34" charset="0"/>
                <a:cs typeface="Arial" panose="020B0604020202020204" pitchFamily="34" charset="0"/>
              </a:rPr>
              <a:t>Percentage change in Income by Quintile, </a:t>
            </a:r>
            <a:r>
              <a:rPr lang="en-US" sz="1400" b="1">
                <a:solidFill>
                  <a:schemeClr val="bg1">
                    <a:lumMod val="50000"/>
                  </a:schemeClr>
                </a:solidFill>
                <a:latin typeface="Arial" panose="020B0604020202020204" pitchFamily="34" charset="0"/>
                <a:cs typeface="Arial" panose="020B0604020202020204" pitchFamily="34" charset="0"/>
              </a:rPr>
              <a:t>1967-2020</a:t>
            </a:r>
            <a:endParaRPr lang="en-US" sz="1400">
              <a:solidFill>
                <a:schemeClr val="bg1">
                  <a:lumMod val="5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B34831A-16D5-E7EE-EEDE-CAE628163166}"/>
              </a:ext>
            </a:extLst>
          </p:cNvPr>
          <p:cNvSpPr txBox="1"/>
          <p:nvPr/>
        </p:nvSpPr>
        <p:spPr>
          <a:xfrm>
            <a:off x="5445760" y="6438462"/>
            <a:ext cx="6367788"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1"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Arial" panose="020B0604020202020204" pitchFamily="34" charset="0"/>
              </a:rPr>
              <a:t>Source: </a:t>
            </a:r>
            <a:r>
              <a:rPr lang="en-US" sz="1000" b="0" i="1" u="none" strike="noStrike">
                <a:solidFill>
                  <a:schemeClr val="bg2">
                    <a:lumMod val="50000"/>
                  </a:schemeClr>
                </a:solidFill>
                <a:effectLst/>
                <a:latin typeface="Arial" panose="020B0604020202020204" pitchFamily="34" charset="0"/>
                <a:cs typeface="Arial" panose="020B0604020202020204" pitchFamily="34" charset="0"/>
              </a:rPr>
              <a:t>U.S. Census Bureau, Current Population Survey, 1968 to 2021 Annual Social and Economic Supplements (CPS ASEC).</a:t>
            </a:r>
            <a:r>
              <a:rPr lang="en-US" sz="1000" i="1">
                <a:solidFill>
                  <a:schemeClr val="bg2">
                    <a:lumMod val="50000"/>
                  </a:schemeClr>
                </a:solidFill>
                <a:latin typeface="Arial" panose="020B0604020202020204" pitchFamily="34" charset="0"/>
                <a:cs typeface="Arial" panose="020B0604020202020204" pitchFamily="34" charset="0"/>
              </a:rPr>
              <a:t> Table A-4b</a:t>
            </a:r>
            <a:endParaRPr kumimoji="0" lang="en-US" sz="1000" b="0" i="1" u="none" strike="noStrike" kern="1200" cap="none" spc="0" normalizeH="0" baseline="0" noProof="0">
              <a:ln>
                <a:noFill/>
              </a:ln>
              <a:solidFill>
                <a:schemeClr val="bg2">
                  <a:lumMod val="50000"/>
                </a:schemeClr>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2366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90424-77CB-AEC1-D13E-D6474614E563}"/>
              </a:ext>
            </a:extLst>
          </p:cNvPr>
          <p:cNvSpPr>
            <a:spLocks noGrp="1"/>
          </p:cNvSpPr>
          <p:nvPr>
            <p:ph type="title"/>
          </p:nvPr>
        </p:nvSpPr>
        <p:spPr/>
        <p:txBody>
          <a:bodyPr/>
          <a:lstStyle/>
          <a:p>
            <a:r>
              <a:rPr lang="en-US"/>
              <a:t>Key Economic Performance</a:t>
            </a:r>
          </a:p>
        </p:txBody>
      </p:sp>
      <p:graphicFrame>
        <p:nvGraphicFramePr>
          <p:cNvPr id="5" name="Table 5">
            <a:extLst>
              <a:ext uri="{FF2B5EF4-FFF2-40B4-BE49-F238E27FC236}">
                <a16:creationId xmlns:a16="http://schemas.microsoft.com/office/drawing/2014/main" id="{D0A7EF92-CEA9-F49D-8157-34B9CB97629D}"/>
              </a:ext>
            </a:extLst>
          </p:cNvPr>
          <p:cNvGraphicFramePr>
            <a:graphicFrameLocks noGrp="1"/>
          </p:cNvGraphicFramePr>
          <p:nvPr>
            <p:ph idx="1"/>
            <p:extLst>
              <p:ext uri="{D42A27DB-BD31-4B8C-83A1-F6EECF244321}">
                <p14:modId xmlns:p14="http://schemas.microsoft.com/office/powerpoint/2010/main" val="1441537815"/>
              </p:ext>
            </p:extLst>
          </p:nvPr>
        </p:nvGraphicFramePr>
        <p:xfrm>
          <a:off x="2160270" y="1817369"/>
          <a:ext cx="9193874" cy="2072640"/>
        </p:xfrm>
        <a:graphic>
          <a:graphicData uri="http://schemas.openxmlformats.org/drawingml/2006/table">
            <a:tbl>
              <a:tblPr firstRow="1" bandRow="1">
                <a:tableStyleId>{5C22544A-7EE6-4342-B048-85BDC9FD1C3A}</a:tableStyleId>
              </a:tblPr>
              <a:tblGrid>
                <a:gridCol w="4596937">
                  <a:extLst>
                    <a:ext uri="{9D8B030D-6E8A-4147-A177-3AD203B41FA5}">
                      <a16:colId xmlns:a16="http://schemas.microsoft.com/office/drawing/2014/main" val="598740060"/>
                    </a:ext>
                  </a:extLst>
                </a:gridCol>
                <a:gridCol w="4596937">
                  <a:extLst>
                    <a:ext uri="{9D8B030D-6E8A-4147-A177-3AD203B41FA5}">
                      <a16:colId xmlns:a16="http://schemas.microsoft.com/office/drawing/2014/main" val="3079820944"/>
                    </a:ext>
                  </a:extLst>
                </a:gridCol>
              </a:tblGrid>
              <a:tr h="365998">
                <a:tc>
                  <a:txBody>
                    <a:bodyPr/>
                    <a:lstStyle/>
                    <a:p>
                      <a:r>
                        <a:rPr lang="en-US" sz="2800"/>
                        <a:t>Factor</a:t>
                      </a:r>
                    </a:p>
                  </a:txBody>
                  <a:tcPr>
                    <a:solidFill>
                      <a:srgbClr val="B0E2F2"/>
                    </a:solidFill>
                  </a:tcPr>
                </a:tc>
                <a:tc>
                  <a:txBody>
                    <a:bodyPr/>
                    <a:lstStyle/>
                    <a:p>
                      <a:r>
                        <a:rPr lang="en-US" sz="2800"/>
                        <a:t>Rank in U.S.</a:t>
                      </a:r>
                    </a:p>
                  </a:txBody>
                  <a:tcPr>
                    <a:solidFill>
                      <a:srgbClr val="B0E2F2"/>
                    </a:solidFill>
                  </a:tcPr>
                </a:tc>
                <a:extLst>
                  <a:ext uri="{0D108BD9-81ED-4DB2-BD59-A6C34878D82A}">
                    <a16:rowId xmlns:a16="http://schemas.microsoft.com/office/drawing/2014/main" val="3008386549"/>
                  </a:ext>
                </a:extLst>
              </a:tr>
              <a:tr h="365998">
                <a:tc>
                  <a:txBody>
                    <a:bodyPr/>
                    <a:lstStyle/>
                    <a:p>
                      <a:r>
                        <a:rPr lang="en-US" sz="2800">
                          <a:solidFill>
                            <a:srgbClr val="00425C"/>
                          </a:solidFill>
                        </a:rPr>
                        <a:t>Labor Force Participation</a:t>
                      </a:r>
                    </a:p>
                  </a:txBody>
                  <a:tcPr>
                    <a:solidFill>
                      <a:srgbClr val="B0E2F2"/>
                    </a:solidFill>
                  </a:tcPr>
                </a:tc>
                <a:tc>
                  <a:txBody>
                    <a:bodyPr/>
                    <a:lstStyle/>
                    <a:p>
                      <a:r>
                        <a:rPr lang="en-US" sz="2800">
                          <a:solidFill>
                            <a:srgbClr val="00425C"/>
                          </a:solidFill>
                        </a:rPr>
                        <a:t>41</a:t>
                      </a:r>
                      <a:r>
                        <a:rPr lang="en-US" sz="2800" baseline="30000">
                          <a:solidFill>
                            <a:srgbClr val="00425C"/>
                          </a:solidFill>
                        </a:rPr>
                        <a:t>st</a:t>
                      </a:r>
                      <a:r>
                        <a:rPr lang="en-US" sz="2800">
                          <a:solidFill>
                            <a:srgbClr val="00425C"/>
                          </a:solidFill>
                        </a:rPr>
                        <a:t> (60.1% in August 2022)</a:t>
                      </a:r>
                    </a:p>
                  </a:txBody>
                  <a:tcPr>
                    <a:solidFill>
                      <a:srgbClr val="B0E2F2"/>
                    </a:solidFill>
                  </a:tcPr>
                </a:tc>
                <a:extLst>
                  <a:ext uri="{0D108BD9-81ED-4DB2-BD59-A6C34878D82A}">
                    <a16:rowId xmlns:a16="http://schemas.microsoft.com/office/drawing/2014/main" val="826661426"/>
                  </a:ext>
                </a:extLst>
              </a:tr>
              <a:tr h="365998">
                <a:tc>
                  <a:txBody>
                    <a:bodyPr/>
                    <a:lstStyle/>
                    <a:p>
                      <a:r>
                        <a:rPr lang="en-US" sz="2800">
                          <a:solidFill>
                            <a:srgbClr val="00425C"/>
                          </a:solidFill>
                        </a:rPr>
                        <a:t>Unemployment</a:t>
                      </a:r>
                    </a:p>
                  </a:txBody>
                  <a:tcPr>
                    <a:solidFill>
                      <a:srgbClr val="B0E2F2"/>
                    </a:solidFill>
                  </a:tcPr>
                </a:tc>
                <a:tc>
                  <a:txBody>
                    <a:bodyPr/>
                    <a:lstStyle/>
                    <a:p>
                      <a:r>
                        <a:rPr lang="en-US" sz="2800">
                          <a:solidFill>
                            <a:srgbClr val="00425C"/>
                          </a:solidFill>
                        </a:rPr>
                        <a:t>38</a:t>
                      </a:r>
                      <a:r>
                        <a:rPr lang="en-US" sz="2800" baseline="30000">
                          <a:solidFill>
                            <a:srgbClr val="00425C"/>
                          </a:solidFill>
                        </a:rPr>
                        <a:t>th</a:t>
                      </a:r>
                      <a:r>
                        <a:rPr lang="en-US" sz="2800">
                          <a:solidFill>
                            <a:srgbClr val="00425C"/>
                          </a:solidFill>
                        </a:rPr>
                        <a:t> (4.1% in August 2022)</a:t>
                      </a:r>
                    </a:p>
                  </a:txBody>
                  <a:tcPr>
                    <a:solidFill>
                      <a:srgbClr val="B0E2F2"/>
                    </a:solidFill>
                  </a:tcPr>
                </a:tc>
                <a:extLst>
                  <a:ext uri="{0D108BD9-81ED-4DB2-BD59-A6C34878D82A}">
                    <a16:rowId xmlns:a16="http://schemas.microsoft.com/office/drawing/2014/main" val="3062624562"/>
                  </a:ext>
                </a:extLst>
              </a:tr>
              <a:tr h="365998">
                <a:tc>
                  <a:txBody>
                    <a:bodyPr/>
                    <a:lstStyle/>
                    <a:p>
                      <a:r>
                        <a:rPr lang="en-US" sz="2800">
                          <a:solidFill>
                            <a:srgbClr val="00425C"/>
                          </a:solidFill>
                        </a:rPr>
                        <a:t>Per Capita Income</a:t>
                      </a:r>
                    </a:p>
                  </a:txBody>
                  <a:tcPr>
                    <a:solidFill>
                      <a:srgbClr val="B0E2F2"/>
                    </a:solidFill>
                  </a:tcPr>
                </a:tc>
                <a:tc>
                  <a:txBody>
                    <a:bodyPr/>
                    <a:lstStyle/>
                    <a:p>
                      <a:r>
                        <a:rPr lang="en-US" sz="2800">
                          <a:solidFill>
                            <a:srgbClr val="00425C"/>
                          </a:solidFill>
                        </a:rPr>
                        <a:t>31</a:t>
                      </a:r>
                      <a:r>
                        <a:rPr lang="en-US" sz="2800" baseline="30000">
                          <a:solidFill>
                            <a:srgbClr val="00425C"/>
                          </a:solidFill>
                        </a:rPr>
                        <a:t>st</a:t>
                      </a:r>
                      <a:r>
                        <a:rPr lang="en-US" sz="2800">
                          <a:solidFill>
                            <a:srgbClr val="00425C"/>
                          </a:solidFill>
                        </a:rPr>
                        <a:t> ($63,829 in 2020)</a:t>
                      </a:r>
                    </a:p>
                  </a:txBody>
                  <a:tcPr>
                    <a:solidFill>
                      <a:srgbClr val="B0E2F2"/>
                    </a:solidFill>
                  </a:tcPr>
                </a:tc>
                <a:extLst>
                  <a:ext uri="{0D108BD9-81ED-4DB2-BD59-A6C34878D82A}">
                    <a16:rowId xmlns:a16="http://schemas.microsoft.com/office/drawing/2014/main" val="2095662774"/>
                  </a:ext>
                </a:extLst>
              </a:tr>
            </a:tbl>
          </a:graphicData>
        </a:graphic>
      </p:graphicFrame>
      <p:sp>
        <p:nvSpPr>
          <p:cNvPr id="4" name="Slide Number Placeholder 3">
            <a:extLst>
              <a:ext uri="{FF2B5EF4-FFF2-40B4-BE49-F238E27FC236}">
                <a16:creationId xmlns:a16="http://schemas.microsoft.com/office/drawing/2014/main" id="{85C824A3-1471-A896-1348-034C16993DDE}"/>
              </a:ext>
            </a:extLst>
          </p:cNvPr>
          <p:cNvSpPr>
            <a:spLocks noGrp="1"/>
          </p:cNvSpPr>
          <p:nvPr>
            <p:ph type="sldNum" sz="quarter" idx="10"/>
          </p:nvPr>
        </p:nvSpPr>
        <p:spPr/>
        <p:txBody>
          <a:bodyPr/>
          <a:lstStyle/>
          <a:p>
            <a:pPr>
              <a:defRPr/>
            </a:pPr>
            <a:fld id="{8A0B7018-4E90-BC4B-9ADF-831483D9DE7B}" type="slidenum">
              <a:rPr lang="en-US" smtClean="0"/>
              <a:pPr>
                <a:defRPr/>
              </a:pPr>
              <a:t>6</a:t>
            </a:fld>
            <a:endParaRPr lang="en-US"/>
          </a:p>
        </p:txBody>
      </p:sp>
    </p:spTree>
    <p:extLst>
      <p:ext uri="{BB962C8B-B14F-4D97-AF65-F5344CB8AC3E}">
        <p14:creationId xmlns:p14="http://schemas.microsoft.com/office/powerpoint/2010/main" val="3167900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BE767A-59A4-4086-9491-13472E31FC0D}"/>
              </a:ext>
            </a:extLst>
          </p:cNvPr>
          <p:cNvPicPr>
            <a:picLocks noChangeAspect="1"/>
          </p:cNvPicPr>
          <p:nvPr/>
        </p:nvPicPr>
        <p:blipFill>
          <a:blip r:embed="rId3"/>
          <a:stretch>
            <a:fillRect/>
          </a:stretch>
        </p:blipFill>
        <p:spPr>
          <a:xfrm>
            <a:off x="4992685" y="1769991"/>
            <a:ext cx="6311203" cy="4722883"/>
          </a:xfrm>
          <a:prstGeom prst="rect">
            <a:avLst/>
          </a:prstGeom>
        </p:spPr>
      </p:pic>
      <p:sp>
        <p:nvSpPr>
          <p:cNvPr id="5" name="Content Placeholder 4">
            <a:extLst>
              <a:ext uri="{FF2B5EF4-FFF2-40B4-BE49-F238E27FC236}">
                <a16:creationId xmlns:a16="http://schemas.microsoft.com/office/drawing/2014/main" id="{8CEFCCE7-7521-EF42-922A-F274004FCD06}"/>
              </a:ext>
            </a:extLst>
          </p:cNvPr>
          <p:cNvSpPr>
            <a:spLocks noGrp="1"/>
          </p:cNvSpPr>
          <p:nvPr>
            <p:ph idx="4294967295"/>
          </p:nvPr>
        </p:nvSpPr>
        <p:spPr>
          <a:xfrm>
            <a:off x="737614" y="1769991"/>
            <a:ext cx="3424238" cy="4070350"/>
          </a:xfrm>
        </p:spPr>
        <p:txBody>
          <a:bodyPr anchor="ctr">
            <a:noAutofit/>
          </a:bodyPr>
          <a:lstStyle/>
          <a:p>
            <a:pPr marL="0" indent="0">
              <a:buFont typeface="Arial" panose="020B0604020202020204" pitchFamily="34" charset="0"/>
              <a:buNone/>
              <a:defRPr/>
            </a:pPr>
            <a:r>
              <a:rPr lang="en-US" sz="3600" b="1" kern="0">
                <a:solidFill>
                  <a:schemeClr val="bg1">
                    <a:lumMod val="50000"/>
                  </a:schemeClr>
                </a:solidFill>
              </a:rPr>
              <a:t>Where does Michigan stack up nationally?</a:t>
            </a:r>
          </a:p>
        </p:txBody>
      </p:sp>
      <p:sp>
        <p:nvSpPr>
          <p:cNvPr id="6" name="Title 1">
            <a:extLst>
              <a:ext uri="{FF2B5EF4-FFF2-40B4-BE49-F238E27FC236}">
                <a16:creationId xmlns:a16="http://schemas.microsoft.com/office/drawing/2014/main" id="{42773555-58DA-C64C-A9A1-E6C0E89C20BD}"/>
              </a:ext>
            </a:extLst>
          </p:cNvPr>
          <p:cNvSpPr txBox="1">
            <a:spLocks/>
          </p:cNvSpPr>
          <p:nvPr/>
        </p:nvSpPr>
        <p:spPr>
          <a:xfrm>
            <a:off x="369481" y="531744"/>
            <a:ext cx="10716767" cy="1121771"/>
          </a:xfrm>
          <a:prstGeom prst="rect">
            <a:avLst/>
          </a:prstGeom>
        </p:spPr>
        <p:txBody>
          <a:bodyPr anchor="ctr"/>
          <a:lstStyle>
            <a:lvl1pPr algn="l" rtl="0" eaLnBrk="0" fontAlgn="base" hangingPunct="0">
              <a:lnSpc>
                <a:spcPct val="90000"/>
              </a:lnSpc>
              <a:spcBef>
                <a:spcPct val="0"/>
              </a:spcBef>
              <a:spcAft>
                <a:spcPct val="0"/>
              </a:spcAft>
              <a:defRPr sz="4000" b="1" kern="1200">
                <a:solidFill>
                  <a:srgbClr val="404040"/>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C95001"/>
                </a:solidFill>
                <a:effectLst/>
                <a:uLnTx/>
                <a:uFillTx/>
                <a:latin typeface="Arial" panose="020B0604020202020204" pitchFamily="34" charset="0"/>
                <a:ea typeface="+mj-ea"/>
                <a:cs typeface="Arial" panose="020B0604020202020204" pitchFamily="34" charset="0"/>
              </a:rPr>
              <a:t>Trailing behind in postsecondary attainment</a:t>
            </a:r>
            <a:br>
              <a:rPr kumimoji="0" lang="en-US" sz="4000" b="1" i="0" u="none" strike="noStrike" kern="1200" cap="none" spc="0" normalizeH="0" baseline="0" noProof="0">
                <a:ln>
                  <a:noFill/>
                </a:ln>
                <a:solidFill>
                  <a:srgbClr val="1C3E51"/>
                </a:solidFill>
                <a:effectLst/>
                <a:uLnTx/>
                <a:uFillTx/>
                <a:latin typeface="Arial" panose="020B0604020202020204" pitchFamily="34" charset="0"/>
                <a:ea typeface="+mj-ea"/>
                <a:cs typeface="Arial" panose="020B0604020202020204" pitchFamily="34" charset="0"/>
              </a:rPr>
            </a:br>
            <a:endParaRPr kumimoji="0" lang="en-US" sz="2400" b="0" i="0" u="none" strike="noStrike" kern="0" cap="none" spc="0" normalizeH="0" baseline="0" noProof="0">
              <a:ln>
                <a:noFill/>
              </a:ln>
              <a:solidFill>
                <a:prstClr val="white">
                  <a:lumMod val="50000"/>
                </a:prstClr>
              </a:solidFill>
              <a:effectLst/>
              <a:uLnTx/>
              <a:uFillTx/>
              <a:latin typeface="Arial" panose="020B0604020202020204" pitchFamily="34" charset="0"/>
              <a:ea typeface="+mj-ea"/>
              <a:cs typeface="Arial" panose="020B0604020202020204" pitchFamily="34" charset="0"/>
            </a:endParaRPr>
          </a:p>
        </p:txBody>
      </p:sp>
      <p:sp>
        <p:nvSpPr>
          <p:cNvPr id="4" name="Rectangle 3">
            <a:extLst>
              <a:ext uri="{FF2B5EF4-FFF2-40B4-BE49-F238E27FC236}">
                <a16:creationId xmlns:a16="http://schemas.microsoft.com/office/drawing/2014/main" id="{C2BFB212-4346-43E4-AE5C-E31DFA86F40F}"/>
              </a:ext>
            </a:extLst>
          </p:cNvPr>
          <p:cNvSpPr/>
          <p:nvPr/>
        </p:nvSpPr>
        <p:spPr>
          <a:xfrm>
            <a:off x="8781405" y="4146333"/>
            <a:ext cx="591206" cy="772510"/>
          </a:xfrm>
          <a:prstGeom prst="rect">
            <a:avLst/>
          </a:prstGeom>
          <a:noFill/>
          <a:ln w="38100">
            <a:solidFill>
              <a:srgbClr val="C95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B2A9"/>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226FCBC4-84F2-4355-950B-535B5B1927DB}"/>
              </a:ext>
            </a:extLst>
          </p:cNvPr>
          <p:cNvSpPr txBox="1"/>
          <p:nvPr/>
        </p:nvSpPr>
        <p:spPr>
          <a:xfrm rot="16200000">
            <a:off x="1761333" y="3246511"/>
            <a:ext cx="6093372" cy="43088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200" b="1" i="0" u="none" strike="noStrike" kern="1200" cap="none" spc="0" normalizeH="0" baseline="0" noProof="0">
                <a:ln>
                  <a:noFill/>
                </a:ln>
                <a:solidFill>
                  <a:srgbClr val="C95001"/>
                </a:solidFill>
                <a:effectLst/>
                <a:uLnTx/>
                <a:uFillTx/>
                <a:latin typeface="Calibri" panose="020F0502020204030204" pitchFamily="34" charset="0"/>
                <a:ea typeface="+mn-ea"/>
                <a:cs typeface="+mn-cs"/>
              </a:rPr>
              <a:t>State-by-State Attainment Comparisons</a:t>
            </a:r>
          </a:p>
        </p:txBody>
      </p:sp>
      <p:sp>
        <p:nvSpPr>
          <p:cNvPr id="7" name="TextBox 6">
            <a:extLst>
              <a:ext uri="{FF2B5EF4-FFF2-40B4-BE49-F238E27FC236}">
                <a16:creationId xmlns:a16="http://schemas.microsoft.com/office/drawing/2014/main" id="{810FBA23-2A2A-800B-7012-FE3AD28B3AC7}"/>
              </a:ext>
            </a:extLst>
          </p:cNvPr>
          <p:cNvSpPr txBox="1"/>
          <p:nvPr/>
        </p:nvSpPr>
        <p:spPr>
          <a:xfrm>
            <a:off x="9461680" y="6508641"/>
            <a:ext cx="9367009" cy="276999"/>
          </a:xfrm>
          <a:prstGeom prst="rect">
            <a:avLst/>
          </a:prstGeom>
          <a:noFill/>
        </p:spPr>
        <p:txBody>
          <a:bodyPr wrap="square">
            <a:spAutoFit/>
          </a:bodyPr>
          <a:lstStyle/>
          <a:p>
            <a:r>
              <a:rPr lang="en-US" sz="1200" i="1">
                <a:solidFill>
                  <a:schemeClr val="bg2">
                    <a:lumMod val="75000"/>
                  </a:schemeClr>
                </a:solidFill>
              </a:rPr>
              <a:t>Source: Lumina Foundation</a:t>
            </a:r>
          </a:p>
        </p:txBody>
      </p:sp>
    </p:spTree>
    <p:extLst>
      <p:ext uri="{BB962C8B-B14F-4D97-AF65-F5344CB8AC3E}">
        <p14:creationId xmlns:p14="http://schemas.microsoft.com/office/powerpoint/2010/main" val="3158046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257B23D5-17ED-47D9-E43B-8C1453F2C852}"/>
              </a:ext>
            </a:extLst>
          </p:cNvPr>
          <p:cNvGraphicFramePr>
            <a:graphicFrameLocks noGrp="1"/>
          </p:cNvGraphicFramePr>
          <p:nvPr/>
        </p:nvGraphicFramePr>
        <p:xfrm>
          <a:off x="10573785" y="3559414"/>
          <a:ext cx="342601" cy="2476848"/>
        </p:xfrm>
        <a:graphic>
          <a:graphicData uri="http://schemas.openxmlformats.org/drawingml/2006/table">
            <a:tbl>
              <a:tblPr firstRow="1" bandRow="1">
                <a:tableStyleId>{BC89EF96-8CEA-46FF-86C4-4CE0E7609802}</a:tableStyleId>
              </a:tblPr>
              <a:tblGrid>
                <a:gridCol w="342601">
                  <a:extLst>
                    <a:ext uri="{9D8B030D-6E8A-4147-A177-3AD203B41FA5}">
                      <a16:colId xmlns:a16="http://schemas.microsoft.com/office/drawing/2014/main" val="2597103465"/>
                    </a:ext>
                  </a:extLst>
                </a:gridCol>
              </a:tblGrid>
              <a:tr h="309606">
                <a:tc>
                  <a:txBody>
                    <a:bodyPr/>
                    <a:lstStyle/>
                    <a:p>
                      <a:endParaRPr lang="en-US" sz="1400"/>
                    </a:p>
                  </a:txBody>
                  <a:tcPr>
                    <a:lnL w="12700" cmpd="sng">
                      <a:noFill/>
                    </a:lnL>
                    <a:lnR w="12700" cmpd="sng">
                      <a:noFill/>
                    </a:lnR>
                    <a:lnT w="12700" cmpd="sng">
                      <a:noFill/>
                    </a:lnT>
                    <a:lnB w="25400" cmpd="sng">
                      <a:noFill/>
                    </a:lnB>
                    <a:lnTlToBr w="12700" cmpd="sng">
                      <a:noFill/>
                      <a:prstDash val="solid"/>
                    </a:lnTlToBr>
                    <a:lnBlToTr w="12700" cmpd="sng">
                      <a:noFill/>
                      <a:prstDash val="solid"/>
                    </a:lnBlToTr>
                    <a:solidFill>
                      <a:srgbClr val="00425C"/>
                    </a:solidFill>
                  </a:tcPr>
                </a:tc>
                <a:extLst>
                  <a:ext uri="{0D108BD9-81ED-4DB2-BD59-A6C34878D82A}">
                    <a16:rowId xmlns:a16="http://schemas.microsoft.com/office/drawing/2014/main" val="1256323194"/>
                  </a:ext>
                </a:extLst>
              </a:tr>
              <a:tr h="309606">
                <a:tc>
                  <a:txBody>
                    <a:bodyPr/>
                    <a:lstStyle/>
                    <a:p>
                      <a:endParaRPr lang="en-US" sz="1400"/>
                    </a:p>
                  </a:txBody>
                  <a:tcPr>
                    <a:lnL w="12700" cmpd="sng">
                      <a:noFill/>
                    </a:lnL>
                    <a:lnR w="12700" cmpd="sng">
                      <a:noFill/>
                    </a:lnR>
                    <a:lnT w="25400" cmpd="sng">
                      <a:noFill/>
                    </a:lnT>
                    <a:lnB w="12700" cmpd="sng">
                      <a:noFill/>
                    </a:lnB>
                    <a:lnTlToBr w="12700" cmpd="sng">
                      <a:noFill/>
                      <a:prstDash val="solid"/>
                    </a:lnTlToBr>
                    <a:lnBlToTr w="12700" cmpd="sng">
                      <a:noFill/>
                      <a:prstDash val="solid"/>
                    </a:lnBlToTr>
                    <a:solidFill>
                      <a:srgbClr val="78B4DC"/>
                    </a:solidFill>
                  </a:tcPr>
                </a:tc>
                <a:extLst>
                  <a:ext uri="{0D108BD9-81ED-4DB2-BD59-A6C34878D82A}">
                    <a16:rowId xmlns:a16="http://schemas.microsoft.com/office/drawing/2014/main" val="87046838"/>
                  </a:ext>
                </a:extLst>
              </a:tr>
              <a:tr h="309606">
                <a:tc>
                  <a:txBody>
                    <a:bodyPr/>
                    <a:lstStyle/>
                    <a:p>
                      <a:endParaRPr lang="en-US" sz="14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0E2F2"/>
                    </a:solidFill>
                  </a:tcPr>
                </a:tc>
                <a:extLst>
                  <a:ext uri="{0D108BD9-81ED-4DB2-BD59-A6C34878D82A}">
                    <a16:rowId xmlns:a16="http://schemas.microsoft.com/office/drawing/2014/main" val="3082813189"/>
                  </a:ext>
                </a:extLst>
              </a:tr>
              <a:tr h="309606">
                <a:tc>
                  <a:txBody>
                    <a:bodyPr/>
                    <a:lstStyle/>
                    <a:p>
                      <a:endParaRPr lang="en-US" sz="14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498982128"/>
                  </a:ext>
                </a:extLst>
              </a:tr>
              <a:tr h="309606">
                <a:tc>
                  <a:txBody>
                    <a:bodyPr/>
                    <a:lstStyle/>
                    <a:p>
                      <a:endParaRPr lang="en-US" sz="14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7F00"/>
                    </a:solidFill>
                  </a:tcPr>
                </a:tc>
                <a:extLst>
                  <a:ext uri="{0D108BD9-81ED-4DB2-BD59-A6C34878D82A}">
                    <a16:rowId xmlns:a16="http://schemas.microsoft.com/office/drawing/2014/main" val="2144925869"/>
                  </a:ext>
                </a:extLst>
              </a:tr>
              <a:tr h="309606">
                <a:tc>
                  <a:txBody>
                    <a:bodyPr/>
                    <a:lstStyle/>
                    <a:p>
                      <a:endParaRPr lang="en-US" sz="14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95001"/>
                    </a:solidFill>
                  </a:tcPr>
                </a:tc>
                <a:extLst>
                  <a:ext uri="{0D108BD9-81ED-4DB2-BD59-A6C34878D82A}">
                    <a16:rowId xmlns:a16="http://schemas.microsoft.com/office/drawing/2014/main" val="3730127897"/>
                  </a:ext>
                </a:extLst>
              </a:tr>
              <a:tr h="309606">
                <a:tc>
                  <a:txBody>
                    <a:bodyPr/>
                    <a:lstStyle/>
                    <a:p>
                      <a:endParaRPr lang="en-US" sz="14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25252"/>
                    </a:solidFill>
                  </a:tcPr>
                </a:tc>
                <a:extLst>
                  <a:ext uri="{0D108BD9-81ED-4DB2-BD59-A6C34878D82A}">
                    <a16:rowId xmlns:a16="http://schemas.microsoft.com/office/drawing/2014/main" val="1329416839"/>
                  </a:ext>
                </a:extLst>
              </a:tr>
              <a:tr h="309606">
                <a:tc>
                  <a:txBody>
                    <a:bodyPr/>
                    <a:lstStyle/>
                    <a:p>
                      <a:endParaRPr lang="en-US" sz="14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889383389"/>
                  </a:ext>
                </a:extLst>
              </a:tr>
            </a:tbl>
          </a:graphicData>
        </a:graphic>
      </p:graphicFrame>
      <p:graphicFrame>
        <p:nvGraphicFramePr>
          <p:cNvPr id="5" name="Table 4">
            <a:extLst>
              <a:ext uri="{FF2B5EF4-FFF2-40B4-BE49-F238E27FC236}">
                <a16:creationId xmlns:a16="http://schemas.microsoft.com/office/drawing/2014/main" id="{208537D8-23B6-12A3-34EC-AF3547115F7D}"/>
              </a:ext>
            </a:extLst>
          </p:cNvPr>
          <p:cNvGraphicFramePr>
            <a:graphicFrameLocks noGrp="1"/>
          </p:cNvGraphicFramePr>
          <p:nvPr/>
        </p:nvGraphicFramePr>
        <p:xfrm>
          <a:off x="10937557" y="3481014"/>
          <a:ext cx="1884003" cy="2633648"/>
        </p:xfrm>
        <a:graphic>
          <a:graphicData uri="http://schemas.openxmlformats.org/drawingml/2006/table">
            <a:tbl>
              <a:tblPr firstRow="1" bandRow="1">
                <a:tableStyleId>{BC89EF96-8CEA-46FF-86C4-4CE0E7609802}</a:tableStyleId>
              </a:tblPr>
              <a:tblGrid>
                <a:gridCol w="1884003">
                  <a:extLst>
                    <a:ext uri="{9D8B030D-6E8A-4147-A177-3AD203B41FA5}">
                      <a16:colId xmlns:a16="http://schemas.microsoft.com/office/drawing/2014/main" val="2597103465"/>
                    </a:ext>
                  </a:extLst>
                </a:gridCol>
              </a:tblGrid>
              <a:tr h="329206">
                <a:tc>
                  <a:txBody>
                    <a:bodyPr/>
                    <a:lstStyle/>
                    <a:p>
                      <a:r>
                        <a:rPr lang="en-US" sz="1000" b="1">
                          <a:solidFill>
                            <a:srgbClr val="00425C"/>
                          </a:solidFill>
                          <a:latin typeface="Arial" panose="020B0604020202020204" pitchFamily="34" charset="0"/>
                          <a:cs typeface="Arial" panose="020B0604020202020204" pitchFamily="34" charset="0"/>
                        </a:rPr>
                        <a:t>&gt;$80K</a:t>
                      </a:r>
                    </a:p>
                  </a:txBody>
                  <a:tcPr anchor="ctr">
                    <a:lnL w="12700" cmpd="sng">
                      <a:noFill/>
                    </a:lnL>
                    <a:lnR w="12700" cmpd="sng">
                      <a:noFill/>
                    </a:lnR>
                    <a:lnT w="12700" cmpd="sng">
                      <a:noFill/>
                    </a:lnT>
                    <a:lnB w="254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56323194"/>
                  </a:ext>
                </a:extLst>
              </a:tr>
              <a:tr h="329206">
                <a:tc>
                  <a:txBody>
                    <a:bodyPr/>
                    <a:lstStyle/>
                    <a:p>
                      <a:r>
                        <a:rPr lang="en-US" sz="1000" b="1">
                          <a:solidFill>
                            <a:srgbClr val="00425C"/>
                          </a:solidFill>
                          <a:latin typeface="Arial" panose="020B0604020202020204" pitchFamily="34" charset="0"/>
                          <a:cs typeface="Arial" panose="020B0604020202020204" pitchFamily="34" charset="0"/>
                        </a:rPr>
                        <a:t>$75K-$80K</a:t>
                      </a:r>
                    </a:p>
                  </a:txBody>
                  <a:tcPr anchor="ctr">
                    <a:lnL w="12700" cmpd="sng">
                      <a:noFill/>
                    </a:lnL>
                    <a:lnR w="12700" cmpd="sng">
                      <a:noFill/>
                    </a:lnR>
                    <a:lnT w="254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7046838"/>
                  </a:ext>
                </a:extLst>
              </a:tr>
              <a:tr h="329206">
                <a:tc>
                  <a:txBody>
                    <a:bodyPr/>
                    <a:lstStyle/>
                    <a:p>
                      <a:r>
                        <a:rPr lang="en-US" sz="1000" b="1">
                          <a:solidFill>
                            <a:srgbClr val="00425C"/>
                          </a:solidFill>
                          <a:latin typeface="Arial" panose="020B0604020202020204" pitchFamily="34" charset="0"/>
                          <a:cs typeface="Arial" panose="020B0604020202020204" pitchFamily="34" charset="0"/>
                        </a:rPr>
                        <a:t>$70K-$75K</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82813189"/>
                  </a:ext>
                </a:extLst>
              </a:tr>
              <a:tr h="329206">
                <a:tc>
                  <a:txBody>
                    <a:bodyPr/>
                    <a:lstStyle/>
                    <a:p>
                      <a:r>
                        <a:rPr lang="en-US" sz="1000" b="1">
                          <a:solidFill>
                            <a:srgbClr val="00425C"/>
                          </a:solidFill>
                          <a:latin typeface="Arial" panose="020B0604020202020204" pitchFamily="34" charset="0"/>
                          <a:cs typeface="Arial" panose="020B0604020202020204" pitchFamily="34" charset="0"/>
                        </a:rPr>
                        <a:t>$65K-$70K</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8982128"/>
                  </a:ext>
                </a:extLst>
              </a:tr>
              <a:tr h="329206">
                <a:tc>
                  <a:txBody>
                    <a:bodyPr/>
                    <a:lstStyle/>
                    <a:p>
                      <a:r>
                        <a:rPr lang="en-US" sz="1000" b="1">
                          <a:solidFill>
                            <a:srgbClr val="00425C"/>
                          </a:solidFill>
                          <a:latin typeface="Arial" panose="020B0604020202020204" pitchFamily="34" charset="0"/>
                          <a:cs typeface="Arial" panose="020B0604020202020204" pitchFamily="34" charset="0"/>
                        </a:rPr>
                        <a:t>$60K-$65K</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44925869"/>
                  </a:ext>
                </a:extLst>
              </a:tr>
              <a:tr h="329206">
                <a:tc>
                  <a:txBody>
                    <a:bodyPr/>
                    <a:lstStyle/>
                    <a:p>
                      <a:r>
                        <a:rPr lang="en-US" sz="1000" b="1">
                          <a:solidFill>
                            <a:srgbClr val="00425C"/>
                          </a:solidFill>
                          <a:latin typeface="Arial" panose="020B0604020202020204" pitchFamily="34" charset="0"/>
                          <a:cs typeface="Arial" panose="020B0604020202020204" pitchFamily="34" charset="0"/>
                        </a:rPr>
                        <a:t>$55K-$60K</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30127897"/>
                  </a:ext>
                </a:extLst>
              </a:tr>
              <a:tr h="329206">
                <a:tc>
                  <a:txBody>
                    <a:bodyPr/>
                    <a:lstStyle/>
                    <a:p>
                      <a:r>
                        <a:rPr lang="en-US" sz="1000" b="1">
                          <a:solidFill>
                            <a:srgbClr val="00425C"/>
                          </a:solidFill>
                          <a:latin typeface="Arial" panose="020B0604020202020204" pitchFamily="34" charset="0"/>
                          <a:cs typeface="Arial" panose="020B0604020202020204" pitchFamily="34" charset="0"/>
                        </a:rPr>
                        <a:t>$50K-$55K</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29416839"/>
                  </a:ext>
                </a:extLst>
              </a:tr>
              <a:tr h="329206">
                <a:tc>
                  <a:txBody>
                    <a:bodyPr/>
                    <a:lstStyle/>
                    <a:p>
                      <a:r>
                        <a:rPr lang="en-US" sz="1000" b="1">
                          <a:solidFill>
                            <a:srgbClr val="00425C"/>
                          </a:solidFill>
                          <a:latin typeface="Arial" panose="020B0604020202020204" pitchFamily="34" charset="0"/>
                          <a:cs typeface="Arial" panose="020B0604020202020204" pitchFamily="34" charset="0"/>
                        </a:rPr>
                        <a:t>&lt;$50K</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73442020"/>
                  </a:ext>
                </a:extLst>
              </a:tr>
            </a:tbl>
          </a:graphicData>
        </a:graphic>
      </p:graphicFrame>
      <p:sp>
        <p:nvSpPr>
          <p:cNvPr id="7" name="TextBox 6">
            <a:extLst>
              <a:ext uri="{FF2B5EF4-FFF2-40B4-BE49-F238E27FC236}">
                <a16:creationId xmlns:a16="http://schemas.microsoft.com/office/drawing/2014/main" id="{013A9CDF-D303-F2E0-6479-01E9128BB5B9}"/>
              </a:ext>
            </a:extLst>
          </p:cNvPr>
          <p:cNvSpPr txBox="1"/>
          <p:nvPr/>
        </p:nvSpPr>
        <p:spPr>
          <a:xfrm>
            <a:off x="10573785" y="3107075"/>
            <a:ext cx="1561037" cy="430887"/>
          </a:xfrm>
          <a:prstGeom prst="rect">
            <a:avLst/>
          </a:prstGeom>
          <a:noFill/>
        </p:spPr>
        <p:txBody>
          <a:bodyPr wrap="square">
            <a:spAutoFit/>
          </a:bodyPr>
          <a:lstStyle/>
          <a:p>
            <a:r>
              <a:rPr lang="en-US" sz="1100" b="1">
                <a:solidFill>
                  <a:srgbClr val="00425C"/>
                </a:solidFill>
                <a:latin typeface="Arial" panose="020B0604020202020204" pitchFamily="34" charset="0"/>
                <a:cs typeface="Arial" panose="020B0604020202020204" pitchFamily="34" charset="0"/>
              </a:rPr>
              <a:t>Per capita income (2022 Q2)</a:t>
            </a:r>
          </a:p>
        </p:txBody>
      </p:sp>
      <p:pic>
        <p:nvPicPr>
          <p:cNvPr id="9" name="Picture 8" descr="Chart&#10;&#10;Description automatically generated with medium confidence">
            <a:extLst>
              <a:ext uri="{FF2B5EF4-FFF2-40B4-BE49-F238E27FC236}">
                <a16:creationId xmlns:a16="http://schemas.microsoft.com/office/drawing/2014/main" id="{B336AC68-D1FC-BF2F-7BAD-36ECFB29D664}"/>
              </a:ext>
            </a:extLst>
          </p:cNvPr>
          <p:cNvPicPr>
            <a:picLocks noChangeAspect="1"/>
          </p:cNvPicPr>
          <p:nvPr/>
        </p:nvPicPr>
        <p:blipFill rotWithShape="1">
          <a:blip r:embed="rId3">
            <a:extLst>
              <a:ext uri="{28A0092B-C50C-407E-A947-70E740481C1C}">
                <a14:useLocalDpi xmlns:a14="http://schemas.microsoft.com/office/drawing/2010/main" val="0"/>
              </a:ext>
            </a:extLst>
          </a:blip>
          <a:srcRect l="4740" t="7172" r="2770" b="7463"/>
          <a:stretch/>
        </p:blipFill>
        <p:spPr>
          <a:xfrm>
            <a:off x="3721265" y="1748554"/>
            <a:ext cx="6616930" cy="4175500"/>
          </a:xfrm>
          <a:prstGeom prst="rect">
            <a:avLst/>
          </a:prstGeom>
        </p:spPr>
      </p:pic>
      <p:sp>
        <p:nvSpPr>
          <p:cNvPr id="10" name="Title 9">
            <a:extLst>
              <a:ext uri="{FF2B5EF4-FFF2-40B4-BE49-F238E27FC236}">
                <a16:creationId xmlns:a16="http://schemas.microsoft.com/office/drawing/2014/main" id="{00E96142-A73E-001F-CAED-6F5FA36BECEA}"/>
              </a:ext>
            </a:extLst>
          </p:cNvPr>
          <p:cNvSpPr>
            <a:spLocks noGrp="1"/>
          </p:cNvSpPr>
          <p:nvPr>
            <p:ph type="title"/>
          </p:nvPr>
        </p:nvSpPr>
        <p:spPr/>
        <p:txBody>
          <a:bodyPr/>
          <a:lstStyle/>
          <a:p>
            <a:r>
              <a:rPr lang="en-US"/>
              <a:t>Trailing behind in per capita income</a:t>
            </a:r>
          </a:p>
        </p:txBody>
      </p:sp>
      <p:sp>
        <p:nvSpPr>
          <p:cNvPr id="13" name="TextBox 12">
            <a:extLst>
              <a:ext uri="{FF2B5EF4-FFF2-40B4-BE49-F238E27FC236}">
                <a16:creationId xmlns:a16="http://schemas.microsoft.com/office/drawing/2014/main" id="{B133039A-A0C4-3095-06C7-F71F9FCE0BFE}"/>
              </a:ext>
            </a:extLst>
          </p:cNvPr>
          <p:cNvSpPr txBox="1"/>
          <p:nvPr/>
        </p:nvSpPr>
        <p:spPr>
          <a:xfrm>
            <a:off x="1617090" y="6486908"/>
            <a:ext cx="9367009" cy="276999"/>
          </a:xfrm>
          <a:prstGeom prst="rect">
            <a:avLst/>
          </a:prstGeom>
          <a:noFill/>
        </p:spPr>
        <p:txBody>
          <a:bodyPr wrap="square">
            <a:spAutoFit/>
          </a:bodyPr>
          <a:lstStyle/>
          <a:p>
            <a:r>
              <a:rPr lang="en-US" sz="1200" i="1">
                <a:solidFill>
                  <a:schemeClr val="bg2">
                    <a:lumMod val="75000"/>
                  </a:schemeClr>
                </a:solidFill>
              </a:rPr>
              <a:t>Source: Bureau of Economic Analysis (https://apps.bea.gov/iTable/iTable.cfm?reqid=70&amp;step=1&amp;acrdn=2), Lumina Foundation</a:t>
            </a:r>
          </a:p>
        </p:txBody>
      </p:sp>
      <p:grpSp>
        <p:nvGrpSpPr>
          <p:cNvPr id="14" name="Group 13">
            <a:extLst>
              <a:ext uri="{FF2B5EF4-FFF2-40B4-BE49-F238E27FC236}">
                <a16:creationId xmlns:a16="http://schemas.microsoft.com/office/drawing/2014/main" id="{32449CA4-33B2-77CF-371D-6133417EC3C3}"/>
              </a:ext>
            </a:extLst>
          </p:cNvPr>
          <p:cNvGrpSpPr/>
          <p:nvPr/>
        </p:nvGrpSpPr>
        <p:grpSpPr>
          <a:xfrm>
            <a:off x="649206" y="2039259"/>
            <a:ext cx="2749107" cy="3307853"/>
            <a:chOff x="450450" y="1126815"/>
            <a:chExt cx="4952823" cy="5156559"/>
          </a:xfrm>
        </p:grpSpPr>
        <p:sp>
          <p:nvSpPr>
            <p:cNvPr id="15" name="Freeform: Shape 14">
              <a:extLst>
                <a:ext uri="{FF2B5EF4-FFF2-40B4-BE49-F238E27FC236}">
                  <a16:creationId xmlns:a16="http://schemas.microsoft.com/office/drawing/2014/main" id="{A507C53C-B4AF-10DF-7E83-2CC96939AB55}"/>
                </a:ext>
              </a:extLst>
            </p:cNvPr>
            <p:cNvSpPr/>
            <p:nvPr/>
          </p:nvSpPr>
          <p:spPr>
            <a:xfrm>
              <a:off x="450451" y="4519449"/>
              <a:ext cx="3148497" cy="1761999"/>
            </a:xfrm>
            <a:custGeom>
              <a:avLst/>
              <a:gdLst>
                <a:gd name="connsiteX0" fmla="*/ 0 w 2227419"/>
                <a:gd name="connsiteY0" fmla="*/ 617105 h 1762000"/>
                <a:gd name="connsiteX1" fmla="*/ 893460 w 2227419"/>
                <a:gd name="connsiteY1" fmla="*/ 617105 h 1762000"/>
                <a:gd name="connsiteX2" fmla="*/ 893460 w 2227419"/>
                <a:gd name="connsiteY2" fmla="*/ 440500 h 1762000"/>
                <a:gd name="connsiteX3" fmla="*/ 673210 w 2227419"/>
                <a:gd name="connsiteY3" fmla="*/ 440500 h 1762000"/>
                <a:gd name="connsiteX4" fmla="*/ 1113710 w 2227419"/>
                <a:gd name="connsiteY4" fmla="*/ 0 h 1762000"/>
                <a:gd name="connsiteX5" fmla="*/ 1554210 w 2227419"/>
                <a:gd name="connsiteY5" fmla="*/ 440500 h 1762000"/>
                <a:gd name="connsiteX6" fmla="*/ 1333960 w 2227419"/>
                <a:gd name="connsiteY6" fmla="*/ 440500 h 1762000"/>
                <a:gd name="connsiteX7" fmla="*/ 1333960 w 2227419"/>
                <a:gd name="connsiteY7" fmla="*/ 617105 h 1762000"/>
                <a:gd name="connsiteX8" fmla="*/ 2227419 w 2227419"/>
                <a:gd name="connsiteY8" fmla="*/ 617105 h 1762000"/>
                <a:gd name="connsiteX9" fmla="*/ 2227419 w 2227419"/>
                <a:gd name="connsiteY9" fmla="*/ 1762000 h 1762000"/>
                <a:gd name="connsiteX10" fmla="*/ 0 w 2227419"/>
                <a:gd name="connsiteY10" fmla="*/ 1762000 h 1762000"/>
                <a:gd name="connsiteX11" fmla="*/ 0 w 2227419"/>
                <a:gd name="connsiteY11" fmla="*/ 617105 h 1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27419" h="1762000">
                  <a:moveTo>
                    <a:pt x="0" y="617105"/>
                  </a:moveTo>
                  <a:lnTo>
                    <a:pt x="893460" y="617105"/>
                  </a:lnTo>
                  <a:lnTo>
                    <a:pt x="893460" y="440500"/>
                  </a:lnTo>
                  <a:lnTo>
                    <a:pt x="673210" y="440500"/>
                  </a:lnTo>
                  <a:lnTo>
                    <a:pt x="1113710" y="0"/>
                  </a:lnTo>
                  <a:lnTo>
                    <a:pt x="1554210" y="440500"/>
                  </a:lnTo>
                  <a:lnTo>
                    <a:pt x="1333960" y="440500"/>
                  </a:lnTo>
                  <a:lnTo>
                    <a:pt x="1333960" y="617105"/>
                  </a:lnTo>
                  <a:lnTo>
                    <a:pt x="2227419" y="617105"/>
                  </a:lnTo>
                  <a:lnTo>
                    <a:pt x="2227419" y="1762000"/>
                  </a:lnTo>
                  <a:lnTo>
                    <a:pt x="0" y="1762000"/>
                  </a:lnTo>
                  <a:lnTo>
                    <a:pt x="0" y="617105"/>
                  </a:lnTo>
                  <a:close/>
                </a:path>
              </a:pathLst>
            </a:custGeom>
            <a:solidFill>
              <a:srgbClr val="525252"/>
            </a:solidFill>
            <a:ln w="0">
              <a:noFill/>
            </a:ln>
          </p:spPr>
          <p:style>
            <a:lnRef idx="2">
              <a:schemeClr val="accent2">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58414" tIns="759345" rIns="158414" bIns="142240" numCol="1" spcCol="1270" anchor="ctr" anchorCtr="0">
              <a:noAutofit/>
            </a:bodyPr>
            <a:lstStyle/>
            <a:p>
              <a:pPr marL="0" lvl="0" indent="0" algn="ctr" defTabSz="889000">
                <a:lnSpc>
                  <a:spcPct val="90000"/>
                </a:lnSpc>
                <a:spcBef>
                  <a:spcPct val="0"/>
                </a:spcBef>
                <a:spcAft>
                  <a:spcPct val="35000"/>
                </a:spcAft>
                <a:buNone/>
              </a:pPr>
              <a:r>
                <a:rPr lang="en-US" sz="1200" b="1" i="0" kern="1200">
                  <a:solidFill>
                    <a:schemeClr val="bg1"/>
                  </a:solidFill>
                  <a:latin typeface="Arial" panose="020B0604020202020204" pitchFamily="34" charset="0"/>
                  <a:cs typeface="Arial" panose="020B0604020202020204" pitchFamily="34" charset="0"/>
                </a:rPr>
                <a:t>Bottom 10 states by attainment, per capita income</a:t>
              </a:r>
            </a:p>
          </p:txBody>
        </p:sp>
        <p:sp>
          <p:nvSpPr>
            <p:cNvPr id="16" name="Freeform: Shape 15">
              <a:extLst>
                <a:ext uri="{FF2B5EF4-FFF2-40B4-BE49-F238E27FC236}">
                  <a16:creationId xmlns:a16="http://schemas.microsoft.com/office/drawing/2014/main" id="{449FEBC5-9CF8-A9EE-AA8B-87D20E2739DA}"/>
                </a:ext>
              </a:extLst>
            </p:cNvPr>
            <p:cNvSpPr/>
            <p:nvPr/>
          </p:nvSpPr>
          <p:spPr>
            <a:xfrm>
              <a:off x="3598948" y="5155629"/>
              <a:ext cx="1804325" cy="1127745"/>
            </a:xfrm>
            <a:custGeom>
              <a:avLst/>
              <a:gdLst>
                <a:gd name="connsiteX0" fmla="*/ 0 w 6682259"/>
                <a:gd name="connsiteY0" fmla="*/ 0 h 1127745"/>
                <a:gd name="connsiteX1" fmla="*/ 6682259 w 6682259"/>
                <a:gd name="connsiteY1" fmla="*/ 0 h 1127745"/>
                <a:gd name="connsiteX2" fmla="*/ 6682259 w 6682259"/>
                <a:gd name="connsiteY2" fmla="*/ 1127745 h 1127745"/>
                <a:gd name="connsiteX3" fmla="*/ 0 w 6682259"/>
                <a:gd name="connsiteY3" fmla="*/ 1127745 h 1127745"/>
                <a:gd name="connsiteX4" fmla="*/ 0 w 6682259"/>
                <a:gd name="connsiteY4" fmla="*/ 0 h 1127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2259" h="1127745">
                  <a:moveTo>
                    <a:pt x="0" y="0"/>
                  </a:moveTo>
                  <a:lnTo>
                    <a:pt x="6682259" y="0"/>
                  </a:lnTo>
                  <a:lnTo>
                    <a:pt x="6682259" y="1127745"/>
                  </a:lnTo>
                  <a:lnTo>
                    <a:pt x="0" y="1127745"/>
                  </a:lnTo>
                  <a:lnTo>
                    <a:pt x="0" y="0"/>
                  </a:lnTo>
                  <a:close/>
                </a:path>
              </a:pathLst>
            </a:custGeom>
            <a:solidFill>
              <a:schemeClr val="bg1">
                <a:lumMod val="95000"/>
                <a:alpha val="90000"/>
              </a:schemeClr>
            </a:solidFill>
            <a:ln>
              <a:noFill/>
            </a:ln>
          </p:spPr>
          <p:style>
            <a:lnRef idx="2">
              <a:scrgbClr r="0" g="0" b="0"/>
            </a:lnRef>
            <a:fillRef idx="1">
              <a:scrgbClr r="0" g="0" b="0"/>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35548" tIns="228600" rIns="135548" bIns="228600" numCol="1" spcCol="1270" anchor="ctr" anchorCtr="0">
              <a:noAutofit/>
            </a:bodyPr>
            <a:lstStyle/>
            <a:p>
              <a:pPr marL="0" lvl="0" indent="0" algn="l" defTabSz="800100">
                <a:lnSpc>
                  <a:spcPct val="90000"/>
                </a:lnSpc>
                <a:spcBef>
                  <a:spcPct val="0"/>
                </a:spcBef>
                <a:spcAft>
                  <a:spcPct val="35000"/>
                </a:spcAft>
                <a:buNone/>
              </a:pPr>
              <a:r>
                <a:rPr lang="en-US" sz="1200" b="1" i="0" kern="1200">
                  <a:solidFill>
                    <a:srgbClr val="00425C"/>
                  </a:solidFill>
                  <a:latin typeface="Arial" panose="020B0604020202020204" pitchFamily="34" charset="0"/>
                  <a:cs typeface="Arial" panose="020B0604020202020204" pitchFamily="34" charset="0"/>
                </a:rPr>
                <a:t>Average $53,066</a:t>
              </a:r>
            </a:p>
          </p:txBody>
        </p:sp>
        <p:sp>
          <p:nvSpPr>
            <p:cNvPr id="17" name="Freeform: Shape 16">
              <a:extLst>
                <a:ext uri="{FF2B5EF4-FFF2-40B4-BE49-F238E27FC236}">
                  <a16:creationId xmlns:a16="http://schemas.microsoft.com/office/drawing/2014/main" id="{91D91D8F-526C-F82D-791C-AC7DD730F204}"/>
                </a:ext>
              </a:extLst>
            </p:cNvPr>
            <p:cNvSpPr/>
            <p:nvPr/>
          </p:nvSpPr>
          <p:spPr>
            <a:xfrm>
              <a:off x="450450" y="3314778"/>
              <a:ext cx="2227420" cy="1127406"/>
            </a:xfrm>
            <a:custGeom>
              <a:avLst/>
              <a:gdLst>
                <a:gd name="connsiteX0" fmla="*/ 0 w 2227419"/>
                <a:gd name="connsiteY0" fmla="*/ 0 h 955971"/>
                <a:gd name="connsiteX1" fmla="*/ 2227419 w 2227419"/>
                <a:gd name="connsiteY1" fmla="*/ 0 h 955971"/>
                <a:gd name="connsiteX2" fmla="*/ 2227419 w 2227419"/>
                <a:gd name="connsiteY2" fmla="*/ 955971 h 955971"/>
                <a:gd name="connsiteX3" fmla="*/ 0 w 2227419"/>
                <a:gd name="connsiteY3" fmla="*/ 955971 h 955971"/>
                <a:gd name="connsiteX4" fmla="*/ 0 w 2227419"/>
                <a:gd name="connsiteY4" fmla="*/ 0 h 955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7419" h="955971">
                  <a:moveTo>
                    <a:pt x="2227419" y="955970"/>
                  </a:moveTo>
                  <a:lnTo>
                    <a:pt x="0" y="955970"/>
                  </a:lnTo>
                  <a:lnTo>
                    <a:pt x="0" y="1"/>
                  </a:lnTo>
                  <a:lnTo>
                    <a:pt x="2227419" y="1"/>
                  </a:lnTo>
                  <a:lnTo>
                    <a:pt x="2227419" y="955970"/>
                  </a:lnTo>
                  <a:close/>
                </a:path>
              </a:pathLst>
            </a:custGeom>
            <a:solidFill>
              <a:srgbClr val="C95001"/>
            </a:solid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spcFirstLastPara="0" vert="horz" wrap="square" lIns="158415" tIns="142240" rIns="158414" bIns="476830" numCol="1" spcCol="1270" anchor="ctr" anchorCtr="0">
              <a:noAutofit/>
            </a:bodyPr>
            <a:lstStyle/>
            <a:p>
              <a:pPr marL="0" lvl="0" indent="0" algn="ctr" defTabSz="889000">
                <a:lnSpc>
                  <a:spcPct val="100000"/>
                </a:lnSpc>
                <a:spcBef>
                  <a:spcPct val="0"/>
                </a:spcBef>
                <a:spcAft>
                  <a:spcPct val="35000"/>
                </a:spcAft>
                <a:buNone/>
              </a:pPr>
              <a:endParaRPr lang="en-US" sz="2000" b="1" i="0" kern="1200">
                <a:solidFill>
                  <a:schemeClr val="tx1">
                    <a:lumMod val="75000"/>
                    <a:lumOff val="25000"/>
                  </a:schemeClr>
                </a:solidFill>
                <a:effectLst/>
                <a:latin typeface="Arial" panose="020B0604020202020204" pitchFamily="34" charset="0"/>
                <a:cs typeface="Arial" panose="020B0604020202020204" pitchFamily="34" charset="0"/>
              </a:endParaRPr>
            </a:p>
            <a:p>
              <a:pPr marL="0" lvl="0" indent="0" algn="ctr" defTabSz="889000">
                <a:lnSpc>
                  <a:spcPct val="100000"/>
                </a:lnSpc>
                <a:spcBef>
                  <a:spcPct val="0"/>
                </a:spcBef>
                <a:spcAft>
                  <a:spcPct val="35000"/>
                </a:spcAft>
                <a:buNone/>
              </a:pPr>
              <a:r>
                <a:rPr lang="en-US" sz="1200" b="1" i="0" kern="1200">
                  <a:solidFill>
                    <a:schemeClr val="bg1"/>
                  </a:solidFill>
                  <a:effectLst/>
                  <a:latin typeface="Arial" panose="020B0604020202020204" pitchFamily="34" charset="0"/>
                  <a:cs typeface="Arial" panose="020B0604020202020204" pitchFamily="34" charset="0"/>
                </a:rPr>
                <a:t>Michigan per capita income </a:t>
              </a:r>
            </a:p>
          </p:txBody>
        </p:sp>
        <p:sp>
          <p:nvSpPr>
            <p:cNvPr id="18" name="Freeform: Shape 17">
              <a:extLst>
                <a:ext uri="{FF2B5EF4-FFF2-40B4-BE49-F238E27FC236}">
                  <a16:creationId xmlns:a16="http://schemas.microsoft.com/office/drawing/2014/main" id="{0E28139F-2019-1349-658B-BCC546793BF9}"/>
                </a:ext>
              </a:extLst>
            </p:cNvPr>
            <p:cNvSpPr/>
            <p:nvPr/>
          </p:nvSpPr>
          <p:spPr>
            <a:xfrm>
              <a:off x="2677870" y="3331304"/>
              <a:ext cx="2227419" cy="1127406"/>
            </a:xfrm>
            <a:custGeom>
              <a:avLst/>
              <a:gdLst>
                <a:gd name="connsiteX0" fmla="*/ 0 w 6682259"/>
                <a:gd name="connsiteY0" fmla="*/ 0 h 1127406"/>
                <a:gd name="connsiteX1" fmla="*/ 6682259 w 6682259"/>
                <a:gd name="connsiteY1" fmla="*/ 0 h 1127406"/>
                <a:gd name="connsiteX2" fmla="*/ 6682259 w 6682259"/>
                <a:gd name="connsiteY2" fmla="*/ 1127406 h 1127406"/>
                <a:gd name="connsiteX3" fmla="*/ 0 w 6682259"/>
                <a:gd name="connsiteY3" fmla="*/ 1127406 h 1127406"/>
                <a:gd name="connsiteX4" fmla="*/ 0 w 6682259"/>
                <a:gd name="connsiteY4" fmla="*/ 0 h 1127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2259" h="1127406">
                  <a:moveTo>
                    <a:pt x="0" y="0"/>
                  </a:moveTo>
                  <a:lnTo>
                    <a:pt x="6682259" y="0"/>
                  </a:lnTo>
                  <a:lnTo>
                    <a:pt x="6682259" y="1127406"/>
                  </a:lnTo>
                  <a:lnTo>
                    <a:pt x="0" y="1127406"/>
                  </a:lnTo>
                  <a:lnTo>
                    <a:pt x="0" y="0"/>
                  </a:lnTo>
                  <a:close/>
                </a:path>
              </a:pathLst>
            </a:custGeom>
            <a:solidFill>
              <a:schemeClr val="bg1">
                <a:lumMod val="95000"/>
                <a:alpha val="90000"/>
              </a:schemeClr>
            </a:solidFill>
            <a:ln>
              <a:noFill/>
            </a:ln>
          </p:spPr>
          <p:style>
            <a:lnRef idx="2">
              <a:scrgbClr r="0" g="0" b="0"/>
            </a:lnRef>
            <a:fillRef idx="1">
              <a:scrgbClr r="0" g="0" b="0"/>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35548" tIns="228600" rIns="135548" bIns="228600" numCol="1" spcCol="1270" anchor="ctr" anchorCtr="0">
              <a:noAutofit/>
            </a:bodyPr>
            <a:lstStyle/>
            <a:p>
              <a:pPr marL="0" lvl="0" indent="0" algn="ctr" defTabSz="800100">
                <a:lnSpc>
                  <a:spcPct val="100000"/>
                </a:lnSpc>
                <a:spcBef>
                  <a:spcPct val="0"/>
                </a:spcBef>
                <a:spcAft>
                  <a:spcPct val="35000"/>
                </a:spcAft>
                <a:buNone/>
              </a:pPr>
              <a:r>
                <a:rPr lang="en-US" sz="1600" b="1" i="0" kern="1200">
                  <a:solidFill>
                    <a:srgbClr val="00425C"/>
                  </a:solidFill>
                  <a:latin typeface="Arial" panose="020B0604020202020204" pitchFamily="34" charset="0"/>
                  <a:cs typeface="Arial" panose="020B0604020202020204" pitchFamily="34" charset="0"/>
                </a:rPr>
                <a:t>$56,327</a:t>
              </a:r>
              <a:endParaRPr lang="en-US" sz="1600" b="1" i="0" kern="1200">
                <a:solidFill>
                  <a:srgbClr val="00425C"/>
                </a:solidFill>
                <a:effectLst/>
                <a:latin typeface="Arial" panose="020B0604020202020204" pitchFamily="34" charset="0"/>
                <a:cs typeface="Arial" panose="020B0604020202020204" pitchFamily="34" charset="0"/>
              </a:endParaRPr>
            </a:p>
          </p:txBody>
        </p:sp>
        <p:sp>
          <p:nvSpPr>
            <p:cNvPr id="19" name="Freeform: Shape 18">
              <a:extLst>
                <a:ext uri="{FF2B5EF4-FFF2-40B4-BE49-F238E27FC236}">
                  <a16:creationId xmlns:a16="http://schemas.microsoft.com/office/drawing/2014/main" id="{5FF6B1B7-3223-A857-F2E3-54FF9C022B48}"/>
                </a:ext>
              </a:extLst>
            </p:cNvPr>
            <p:cNvSpPr/>
            <p:nvPr/>
          </p:nvSpPr>
          <p:spPr>
            <a:xfrm>
              <a:off x="450451" y="1126815"/>
              <a:ext cx="3008733" cy="2081246"/>
            </a:xfrm>
            <a:custGeom>
              <a:avLst/>
              <a:gdLst>
                <a:gd name="connsiteX0" fmla="*/ 0 w 2227419"/>
                <a:gd name="connsiteY0" fmla="*/ 607464 h 1734472"/>
                <a:gd name="connsiteX1" fmla="*/ 896901 w 2227419"/>
                <a:gd name="connsiteY1" fmla="*/ 607464 h 1734472"/>
                <a:gd name="connsiteX2" fmla="*/ 896901 w 2227419"/>
                <a:gd name="connsiteY2" fmla="*/ 433618 h 1734472"/>
                <a:gd name="connsiteX3" fmla="*/ 680092 w 2227419"/>
                <a:gd name="connsiteY3" fmla="*/ 433618 h 1734472"/>
                <a:gd name="connsiteX4" fmla="*/ 1113710 w 2227419"/>
                <a:gd name="connsiteY4" fmla="*/ 0 h 1734472"/>
                <a:gd name="connsiteX5" fmla="*/ 1547328 w 2227419"/>
                <a:gd name="connsiteY5" fmla="*/ 433618 h 1734472"/>
                <a:gd name="connsiteX6" fmla="*/ 1330519 w 2227419"/>
                <a:gd name="connsiteY6" fmla="*/ 433618 h 1734472"/>
                <a:gd name="connsiteX7" fmla="*/ 1330519 w 2227419"/>
                <a:gd name="connsiteY7" fmla="*/ 607464 h 1734472"/>
                <a:gd name="connsiteX8" fmla="*/ 2227419 w 2227419"/>
                <a:gd name="connsiteY8" fmla="*/ 607464 h 1734472"/>
                <a:gd name="connsiteX9" fmla="*/ 2227419 w 2227419"/>
                <a:gd name="connsiteY9" fmla="*/ 1734472 h 1734472"/>
                <a:gd name="connsiteX10" fmla="*/ 0 w 2227419"/>
                <a:gd name="connsiteY10" fmla="*/ 1734472 h 1734472"/>
                <a:gd name="connsiteX11" fmla="*/ 0 w 2227419"/>
                <a:gd name="connsiteY11" fmla="*/ 607464 h 173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27419" h="1734472">
                  <a:moveTo>
                    <a:pt x="2227419" y="1127008"/>
                  </a:moveTo>
                  <a:lnTo>
                    <a:pt x="1330518" y="1127008"/>
                  </a:lnTo>
                  <a:lnTo>
                    <a:pt x="1330518" y="1300854"/>
                  </a:lnTo>
                  <a:lnTo>
                    <a:pt x="1547327" y="1300854"/>
                  </a:lnTo>
                  <a:lnTo>
                    <a:pt x="1113709" y="1734472"/>
                  </a:lnTo>
                  <a:lnTo>
                    <a:pt x="680091" y="1300854"/>
                  </a:lnTo>
                  <a:lnTo>
                    <a:pt x="896900" y="1300854"/>
                  </a:lnTo>
                  <a:lnTo>
                    <a:pt x="896900" y="1127008"/>
                  </a:lnTo>
                  <a:lnTo>
                    <a:pt x="0" y="1127008"/>
                  </a:lnTo>
                  <a:lnTo>
                    <a:pt x="0" y="0"/>
                  </a:lnTo>
                  <a:lnTo>
                    <a:pt x="2227419" y="0"/>
                  </a:lnTo>
                  <a:lnTo>
                    <a:pt x="2227419" y="1127008"/>
                  </a:lnTo>
                  <a:close/>
                </a:path>
              </a:pathLst>
            </a:custGeom>
            <a:solidFill>
              <a:srgbClr val="AADDF1"/>
            </a:solid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spcFirstLastPara="0" vert="horz" wrap="square" lIns="158414" tIns="142240" rIns="158414" bIns="749307" numCol="1" spcCol="1270" anchor="ctr" anchorCtr="0">
              <a:noAutofit/>
            </a:bodyPr>
            <a:lstStyle/>
            <a:p>
              <a:pPr marL="0" lvl="0" indent="0" algn="ctr" defTabSz="889000">
                <a:lnSpc>
                  <a:spcPct val="100000"/>
                </a:lnSpc>
                <a:spcBef>
                  <a:spcPct val="0"/>
                </a:spcBef>
                <a:spcAft>
                  <a:spcPct val="35000"/>
                </a:spcAft>
                <a:buNone/>
              </a:pPr>
              <a:r>
                <a:rPr lang="en-US" sz="1200" b="1" i="0" kern="1200">
                  <a:solidFill>
                    <a:schemeClr val="tx1">
                      <a:lumMod val="75000"/>
                      <a:lumOff val="25000"/>
                    </a:schemeClr>
                  </a:solidFill>
                  <a:effectLst/>
                  <a:latin typeface="Arial" panose="020B0604020202020204" pitchFamily="34" charset="0"/>
                  <a:cs typeface="Arial" panose="020B0604020202020204" pitchFamily="34" charset="0"/>
                </a:rPr>
                <a:t>Top 10 states by attainment, per capita income</a:t>
              </a:r>
            </a:p>
          </p:txBody>
        </p:sp>
        <p:sp>
          <p:nvSpPr>
            <p:cNvPr id="20" name="Freeform: Shape 19">
              <a:extLst>
                <a:ext uri="{FF2B5EF4-FFF2-40B4-BE49-F238E27FC236}">
                  <a16:creationId xmlns:a16="http://schemas.microsoft.com/office/drawing/2014/main" id="{4E30E0F7-55EC-A253-78A1-A0CD9525C750}"/>
                </a:ext>
              </a:extLst>
            </p:cNvPr>
            <p:cNvSpPr/>
            <p:nvPr/>
          </p:nvSpPr>
          <p:spPr>
            <a:xfrm>
              <a:off x="3459185" y="1138459"/>
              <a:ext cx="1631834" cy="1368268"/>
            </a:xfrm>
            <a:custGeom>
              <a:avLst/>
              <a:gdLst>
                <a:gd name="connsiteX0" fmla="*/ 0 w 6682259"/>
                <a:gd name="connsiteY0" fmla="*/ 0 h 1127406"/>
                <a:gd name="connsiteX1" fmla="*/ 6682259 w 6682259"/>
                <a:gd name="connsiteY1" fmla="*/ 0 h 1127406"/>
                <a:gd name="connsiteX2" fmla="*/ 6682259 w 6682259"/>
                <a:gd name="connsiteY2" fmla="*/ 1127406 h 1127406"/>
                <a:gd name="connsiteX3" fmla="*/ 0 w 6682259"/>
                <a:gd name="connsiteY3" fmla="*/ 1127406 h 1127406"/>
                <a:gd name="connsiteX4" fmla="*/ 0 w 6682259"/>
                <a:gd name="connsiteY4" fmla="*/ 0 h 1127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2259" h="1127406">
                  <a:moveTo>
                    <a:pt x="0" y="0"/>
                  </a:moveTo>
                  <a:lnTo>
                    <a:pt x="6682259" y="0"/>
                  </a:lnTo>
                  <a:lnTo>
                    <a:pt x="6682259" y="1127406"/>
                  </a:lnTo>
                  <a:lnTo>
                    <a:pt x="0" y="1127406"/>
                  </a:lnTo>
                  <a:lnTo>
                    <a:pt x="0" y="0"/>
                  </a:lnTo>
                  <a:close/>
                </a:path>
              </a:pathLst>
            </a:custGeom>
            <a:solidFill>
              <a:schemeClr val="bg1">
                <a:lumMod val="95000"/>
                <a:alpha val="90000"/>
              </a:schemeClr>
            </a:solidFill>
            <a:ln>
              <a:noFill/>
            </a:ln>
          </p:spPr>
          <p:style>
            <a:lnRef idx="2">
              <a:scrgbClr r="0" g="0" b="0"/>
            </a:lnRef>
            <a:fillRef idx="1">
              <a:scrgbClr r="0" g="0" b="0"/>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35548" tIns="228600" rIns="135548" bIns="228600" numCol="1" spcCol="1270" anchor="ctr" anchorCtr="0">
              <a:noAutofit/>
            </a:bodyPr>
            <a:lstStyle/>
            <a:p>
              <a:pPr marL="0" lvl="0" indent="0" algn="l" defTabSz="800100">
                <a:lnSpc>
                  <a:spcPct val="100000"/>
                </a:lnSpc>
                <a:spcBef>
                  <a:spcPct val="0"/>
                </a:spcBef>
                <a:spcAft>
                  <a:spcPts val="600"/>
                </a:spcAft>
                <a:buNone/>
              </a:pPr>
              <a:r>
                <a:rPr lang="en-US" sz="1200" b="1" i="0" kern="1200">
                  <a:solidFill>
                    <a:srgbClr val="00425C"/>
                  </a:solidFill>
                  <a:latin typeface="Arial" panose="020B0604020202020204" pitchFamily="34" charset="0"/>
                  <a:cs typeface="Arial" panose="020B0604020202020204" pitchFamily="34" charset="0"/>
                </a:rPr>
                <a:t>Average $75,630</a:t>
              </a:r>
              <a:endParaRPr lang="en-US" sz="1200" b="1" i="0" kern="1200">
                <a:solidFill>
                  <a:srgbClr val="00425C"/>
                </a:solidFill>
                <a:effectLst/>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616491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F9E27-1762-4C22-AE62-4FA4B70820BD}"/>
              </a:ext>
            </a:extLst>
          </p:cNvPr>
          <p:cNvSpPr>
            <a:spLocks noGrp="1"/>
          </p:cNvSpPr>
          <p:nvPr>
            <p:ph type="title"/>
          </p:nvPr>
        </p:nvSpPr>
        <p:spPr>
          <a:xfrm>
            <a:off x="838200" y="173316"/>
            <a:ext cx="10515600" cy="1325563"/>
          </a:xfrm>
        </p:spPr>
        <p:txBody>
          <a:bodyPr>
            <a:normAutofit/>
          </a:bodyPr>
          <a:lstStyle/>
          <a:p>
            <a:r>
              <a:rPr lang="en-US" sz="2400"/>
              <a:t>Postsecondary education is correlated with lower poverty rates in Michigan</a:t>
            </a:r>
          </a:p>
        </p:txBody>
      </p:sp>
      <p:sp>
        <p:nvSpPr>
          <p:cNvPr id="9" name="TextBox 8">
            <a:extLst>
              <a:ext uri="{FF2B5EF4-FFF2-40B4-BE49-F238E27FC236}">
                <a16:creationId xmlns:a16="http://schemas.microsoft.com/office/drawing/2014/main" id="{9642A5F4-35B7-4D05-9720-BD5C33817E24}"/>
              </a:ext>
            </a:extLst>
          </p:cNvPr>
          <p:cNvSpPr txBox="1"/>
          <p:nvPr/>
        </p:nvSpPr>
        <p:spPr>
          <a:xfrm>
            <a:off x="378453" y="6438463"/>
            <a:ext cx="11435095" cy="24622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1"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Arial" panose="020B0604020202020204" pitchFamily="34" charset="0"/>
              </a:rPr>
              <a:t>Source: American Community Survey, 2020 5-Year Estimates, U.S. Census Bureau</a:t>
            </a:r>
          </a:p>
        </p:txBody>
      </p:sp>
      <p:graphicFrame>
        <p:nvGraphicFramePr>
          <p:cNvPr id="17" name="Chart 16">
            <a:extLst>
              <a:ext uri="{FF2B5EF4-FFF2-40B4-BE49-F238E27FC236}">
                <a16:creationId xmlns:a16="http://schemas.microsoft.com/office/drawing/2014/main" id="{5EE4708E-91CC-6E39-1117-2E012A384CF7}"/>
              </a:ext>
            </a:extLst>
          </p:cNvPr>
          <p:cNvGraphicFramePr/>
          <p:nvPr/>
        </p:nvGraphicFramePr>
        <p:xfrm>
          <a:off x="1827392" y="2138728"/>
          <a:ext cx="8128000" cy="42997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032005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5060&quot;&gt;&lt;version val=&quot;2820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1&quot;&gt;&lt;elem m_fUsage=&quot;1.00000000000000000000E+00&quot;&gt;&lt;m_msothmcolidx val=&quot;0&quot;/&gt;&lt;m_rgb r=&quot;28&quot; g=&quot;80&quot; b=&quot;7C&quot;/&gt;&lt;m_nBrightness endver=&quot;26206&quot; val=&quot;0&quot;/&gt;&lt;/elem&gt;&lt;/m_vecMRU&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95wz0dK.dcOOanLGUdZpr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AXZxlK5UpGZ.yCI7WSKlm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m_58JIcdVCUouxMf.RZe4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r5bKyJxDc3UZS.NtY4z_y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2YISgvaLVaM24bashR1LQ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aY6jjo2mWCVg_T9wSQJduw"/>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w5RtJ27jritQ2AdF2XmM8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e5GJIkxLe3y8FBmfVbn_k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Jz3ogqZ7Ay6KRI4qKFVswA"/>
</p:tagLst>
</file>

<file path=ppt/tags/tag11.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qH1BgyvSjOmve2AWm2Nyi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lNxsNYRqPjW6dCzeY2MkqQ"/>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6UsaBI.eKF5b47O_KZgm8w"/>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Xu57L2gBaGIq8aUpTMWA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Iuh09UdAmHdY9DyV7YgtL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UDJKopsPKXZO_8x3oq659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y0BOTMOZPNSbfiCy6laUJ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95wz0dK.dcOOanLGUdZprQ"/>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pJg0NLGoRf6eHhTblNr9fA"/>
</p:tagLst>
</file>

<file path=ppt/tags/tag12.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B8wSqwNOajsUSqNMTOeqog"/>
</p:tagLst>
</file>

<file path=ppt/tags/tag121.xml><?xml version="1.0" encoding="utf-8"?>
<p:tagLst xmlns:a="http://schemas.openxmlformats.org/drawingml/2006/main" xmlns:r="http://schemas.openxmlformats.org/officeDocument/2006/relationships" xmlns:p="http://schemas.openxmlformats.org/presentationml/2006/main">
  <p:tag name="NAME" val="SingleBoatText"/>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95wz0dK.dcOOanLGUdZprQ"/>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omtnWbIYMXsfB4wX7_cnM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omtnWbIYMXsfB4wX7_cnMw"/>
</p:tagLst>
</file>

<file path=ppt/tags/tag12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BWmxGcRV2B8W6UVgAFaBs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95wz0dK.dcOOanLGUdZpr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BWmxGcRV2B8W6UVgAFaBsQ"/>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95wz0dK.dcOOanLGUdZprQ"/>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BWmxGcRV2B8W6UVgAFaBs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95wz0dK.dcOOanLGUdZprQ"/>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95wz0dK.dcOOanLGUdZprQ"/>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95wz0dK.dcOOanLGUdZprQ"/>
</p:tagLst>
</file>

<file path=ppt/tags/tag15.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6.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7.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8.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W_WjJkR98YRWWnCkEMYhz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CrvcSYAPdf0FLMrqT6Wp8g"/>
</p:tagLst>
</file>

<file path=ppt/tags/tag23.xml><?xml version="1.0" encoding="utf-8"?>
<p:tagLst xmlns:a="http://schemas.openxmlformats.org/drawingml/2006/main" xmlns:r="http://schemas.openxmlformats.org/officeDocument/2006/relationships" xmlns:p="http://schemas.openxmlformats.org/presentationml/2006/main">
  <p:tag name="NAME" val="Logo"/>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26.xml><?xml version="1.0" encoding="utf-8"?>
<p:tagLst xmlns:a="http://schemas.openxmlformats.org/drawingml/2006/main" xmlns:r="http://schemas.openxmlformats.org/officeDocument/2006/relationships" xmlns:p="http://schemas.openxmlformats.org/presentationml/2006/main">
  <p:tag name="NAME" val="Moon"/>
</p:tagLst>
</file>

<file path=ppt/tags/tag27.xml><?xml version="1.0" encoding="utf-8"?>
<p:tagLst xmlns:a="http://schemas.openxmlformats.org/drawingml/2006/main" xmlns:r="http://schemas.openxmlformats.org/officeDocument/2006/relationships" xmlns:p="http://schemas.openxmlformats.org/presentationml/2006/main">
  <p:tag name="NAME" val="Moon"/>
</p:tagLst>
</file>

<file path=ppt/tags/tag28.xml><?xml version="1.0" encoding="utf-8"?>
<p:tagLst xmlns:a="http://schemas.openxmlformats.org/drawingml/2006/main" xmlns:r="http://schemas.openxmlformats.org/officeDocument/2006/relationships" xmlns:p="http://schemas.openxmlformats.org/presentationml/2006/main">
  <p:tag name="NAME" val="Moon"/>
</p:tagLst>
</file>

<file path=ppt/tags/tag29.xml><?xml version="1.0" encoding="utf-8"?>
<p:tagLst xmlns:a="http://schemas.openxmlformats.org/drawingml/2006/main" xmlns:r="http://schemas.openxmlformats.org/officeDocument/2006/relationships" xmlns:p="http://schemas.openxmlformats.org/presentationml/2006/main">
  <p:tag name="NAME" val="Moon"/>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30.xml><?xml version="1.0" encoding="utf-8"?>
<p:tagLst xmlns:a="http://schemas.openxmlformats.org/drawingml/2006/main" xmlns:r="http://schemas.openxmlformats.org/officeDocument/2006/relationships" xmlns:p="http://schemas.openxmlformats.org/presentationml/2006/main">
  <p:tag name="NAME" val="Moon"/>
</p:tagLst>
</file>

<file path=ppt/tags/tag31.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3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3.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34.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35.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3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7.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38.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9.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40.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W_WjJkR98YRWWnCkEMYhz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CrvcSYAPdf0FLMrqT6Wp8g"/>
</p:tagLst>
</file>

<file path=ppt/tags/tag45.xml><?xml version="1.0" encoding="utf-8"?>
<p:tagLst xmlns:a="http://schemas.openxmlformats.org/drawingml/2006/main" xmlns:r="http://schemas.openxmlformats.org/officeDocument/2006/relationships" xmlns:p="http://schemas.openxmlformats.org/presentationml/2006/main">
  <p:tag name="NAME" val="Logo"/>
</p:tagLst>
</file>

<file path=ppt/tags/tag46.xml><?xml version="1.0" encoding="utf-8"?>
<p:tagLst xmlns:a="http://schemas.openxmlformats.org/drawingml/2006/main" xmlns:r="http://schemas.openxmlformats.org/officeDocument/2006/relationships" xmlns:p="http://schemas.openxmlformats.org/presentationml/2006/main">
  <p:tag name="NAME" val="Moon"/>
</p:tagLst>
</file>

<file path=ppt/tags/tag47.xml><?xml version="1.0" encoding="utf-8"?>
<p:tagLst xmlns:a="http://schemas.openxmlformats.org/drawingml/2006/main" xmlns:r="http://schemas.openxmlformats.org/officeDocument/2006/relationships" xmlns:p="http://schemas.openxmlformats.org/presentationml/2006/main">
  <p:tag name="NAME" val="Moon"/>
</p:tagLst>
</file>

<file path=ppt/tags/tag48.xml><?xml version="1.0" encoding="utf-8"?>
<p:tagLst xmlns:a="http://schemas.openxmlformats.org/drawingml/2006/main" xmlns:r="http://schemas.openxmlformats.org/officeDocument/2006/relationships" xmlns:p="http://schemas.openxmlformats.org/presentationml/2006/main">
  <p:tag name="NAME" val="Moon"/>
</p:tagLst>
</file>

<file path=ppt/tags/tag49.xml><?xml version="1.0" encoding="utf-8"?>
<p:tagLst xmlns:a="http://schemas.openxmlformats.org/drawingml/2006/main" xmlns:r="http://schemas.openxmlformats.org/officeDocument/2006/relationships" xmlns:p="http://schemas.openxmlformats.org/presentationml/2006/main">
  <p:tag name="NAME" val="Moon"/>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50.xml><?xml version="1.0" encoding="utf-8"?>
<p:tagLst xmlns:a="http://schemas.openxmlformats.org/drawingml/2006/main" xmlns:r="http://schemas.openxmlformats.org/officeDocument/2006/relationships" xmlns:p="http://schemas.openxmlformats.org/presentationml/2006/main">
  <p:tag name="NAME" val="Moon"/>
</p:tagLst>
</file>

<file path=ppt/tags/tag51.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5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53.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54.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55.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5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57.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58.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59.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60.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CrvcSYAPdf0FLMrqT6Wp8g"/>
</p:tagLst>
</file>

<file path=ppt/tags/tag63.xml><?xml version="1.0" encoding="utf-8"?>
<p:tagLst xmlns:a="http://schemas.openxmlformats.org/drawingml/2006/main" xmlns:r="http://schemas.openxmlformats.org/officeDocument/2006/relationships" xmlns:p="http://schemas.openxmlformats.org/presentationml/2006/main">
  <p:tag name="NAME" val="Logo"/>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6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7.xml><?xml version="1.0" encoding="utf-8"?>
<p:tagLst xmlns:a="http://schemas.openxmlformats.org/drawingml/2006/main" xmlns:r="http://schemas.openxmlformats.org/officeDocument/2006/relationships" xmlns:p="http://schemas.openxmlformats.org/presentationml/2006/main">
  <p:tag name="SHAPENAME" val="3. Subtitle"/>
</p:tagLst>
</file>

<file path=ppt/tags/tag6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9.xml><?xml version="1.0" encoding="utf-8"?>
<p:tagLst xmlns:a="http://schemas.openxmlformats.org/drawingml/2006/main" xmlns:r="http://schemas.openxmlformats.org/officeDocument/2006/relationships" xmlns:p="http://schemas.openxmlformats.org/presentationml/2006/main">
  <p:tag name="SHAPENAME" val="5. Source"/>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7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7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4.xml><?xml version="1.0" encoding="utf-8"?>
<p:tagLst xmlns:a="http://schemas.openxmlformats.org/drawingml/2006/main" xmlns:r="http://schemas.openxmlformats.org/officeDocument/2006/relationships" xmlns:p="http://schemas.openxmlformats.org/presentationml/2006/main">
  <p:tag name="SHAPENAME" val="3. Subtitle"/>
</p:tagLst>
</file>

<file path=ppt/tags/tag7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6.xml><?xml version="1.0" encoding="utf-8"?>
<p:tagLst xmlns:a="http://schemas.openxmlformats.org/drawingml/2006/main" xmlns:r="http://schemas.openxmlformats.org/officeDocument/2006/relationships" xmlns:p="http://schemas.openxmlformats.org/presentationml/2006/main">
  <p:tag name="SHAPENAME" val="5. Source"/>
</p:tagLst>
</file>

<file path=ppt/tags/tag7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NAME" val="Moon"/>
</p:tagLst>
</file>

<file path=ppt/tags/tag81.xml><?xml version="1.0" encoding="utf-8"?>
<p:tagLst xmlns:a="http://schemas.openxmlformats.org/drawingml/2006/main" xmlns:r="http://schemas.openxmlformats.org/officeDocument/2006/relationships" xmlns:p="http://schemas.openxmlformats.org/presentationml/2006/main">
  <p:tag name="NAME" val="Moon"/>
</p:tagLst>
</file>

<file path=ppt/tags/tag82.xml><?xml version="1.0" encoding="utf-8"?>
<p:tagLst xmlns:a="http://schemas.openxmlformats.org/drawingml/2006/main" xmlns:r="http://schemas.openxmlformats.org/officeDocument/2006/relationships" xmlns:p="http://schemas.openxmlformats.org/presentationml/2006/main">
  <p:tag name="NAME" val="Moon"/>
</p:tagLst>
</file>

<file path=ppt/tags/tag83.xml><?xml version="1.0" encoding="utf-8"?>
<p:tagLst xmlns:a="http://schemas.openxmlformats.org/drawingml/2006/main" xmlns:r="http://schemas.openxmlformats.org/officeDocument/2006/relationships" xmlns:p="http://schemas.openxmlformats.org/presentationml/2006/main">
  <p:tag name="NAME" val="Moon"/>
</p:tagLst>
</file>

<file path=ppt/tags/tag84.xml><?xml version="1.0" encoding="utf-8"?>
<p:tagLst xmlns:a="http://schemas.openxmlformats.org/drawingml/2006/main" xmlns:r="http://schemas.openxmlformats.org/officeDocument/2006/relationships" xmlns:p="http://schemas.openxmlformats.org/presentationml/2006/main">
  <p:tag name="NAME" val="Moon"/>
</p:tagLst>
</file>

<file path=ppt/tags/tag85.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8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87.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88.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89.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9.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9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91.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92.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93.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94.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W_WjJkR98YRWWnCkEMYhz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CrvcSYAPdf0FLMrqT6Wp8g"/>
</p:tagLst>
</file>

<file path=ppt/tags/tag99.xml><?xml version="1.0" encoding="utf-8"?>
<p:tagLst xmlns:a="http://schemas.openxmlformats.org/drawingml/2006/main" xmlns:r="http://schemas.openxmlformats.org/officeDocument/2006/relationships" xmlns:p="http://schemas.openxmlformats.org/presentationml/2006/main">
  <p:tag name="NAME" val="Logo"/>
</p:tagLst>
</file>

<file path=ppt/theme/theme1.xml><?xml version="1.0" encoding="utf-8"?>
<a:theme xmlns:a="http://schemas.openxmlformats.org/drawingml/2006/main" name="Firm Format - template_Blue">
  <a:themeElements>
    <a:clrScheme name="Cyan_blue">
      <a:dk1>
        <a:srgbClr val="000000"/>
      </a:dk1>
      <a:lt1>
        <a:srgbClr val="FFFFFF"/>
      </a:lt1>
      <a:dk2>
        <a:srgbClr val="002960"/>
      </a:dk2>
      <a:lt2>
        <a:srgbClr val="FFFFFF"/>
      </a:lt2>
      <a:accent1>
        <a:srgbClr val="C5C5C5"/>
      </a:accent1>
      <a:accent2>
        <a:srgbClr val="00ADEF"/>
      </a:accent2>
      <a:accent3>
        <a:srgbClr val="0065BD"/>
      </a:accent3>
      <a:accent4>
        <a:srgbClr val="002960"/>
      </a:accent4>
      <a:accent5>
        <a:srgbClr val="F27F00"/>
      </a:accent5>
      <a:accent6>
        <a:srgbClr val="808080"/>
      </a:accent6>
      <a:hlink>
        <a:srgbClr val="0065BD"/>
      </a:hlink>
      <a:folHlink>
        <a:srgbClr val="00296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McKinsey Blue with Orange">
        <a:dk1>
          <a:srgbClr val="000000"/>
        </a:dk1>
        <a:lt1>
          <a:srgbClr val="FFFFFF"/>
        </a:lt1>
        <a:dk2>
          <a:srgbClr val="002960"/>
        </a:dk2>
        <a:lt2>
          <a:srgbClr val="FFFFFF"/>
        </a:lt2>
        <a:accent1>
          <a:srgbClr val="C5C5C5"/>
        </a:accent1>
        <a:accent2>
          <a:srgbClr val="00ADEF"/>
        </a:accent2>
        <a:accent3>
          <a:srgbClr val="0065BD"/>
        </a:accent3>
        <a:accent4>
          <a:srgbClr val="002960"/>
        </a:accent4>
        <a:accent5>
          <a:srgbClr val="F27F00"/>
        </a:accent5>
        <a:accent6>
          <a:srgbClr val="808080"/>
        </a:accent6>
        <a:hlink>
          <a:srgbClr val="0065BD"/>
        </a:hlink>
        <a:folHlink>
          <a:srgbClr val="002960"/>
        </a:folHlink>
      </a:clrScheme>
      <a:clrMap bg1="lt1" tx1="dk1" bg2="lt2" tx2="dk2" accent1="accent1" accent2="accent2" accent3="accent3" accent4="accent4" accent5="accent5" accent6="accent6" hlink="hlink" folHlink="folHlink"/>
    </a:extraClrScheme>
    <a:extraClrScheme>
      <a:clrScheme name="McKinsey Blue with Pink">
        <a:dk1>
          <a:srgbClr val="000000"/>
        </a:dk1>
        <a:lt1>
          <a:srgbClr val="FFFFFF"/>
        </a:lt1>
        <a:dk2>
          <a:srgbClr val="002960"/>
        </a:dk2>
        <a:lt2>
          <a:srgbClr val="FFFFFF"/>
        </a:lt2>
        <a:accent1>
          <a:srgbClr val="C5C5C5"/>
        </a:accent1>
        <a:accent2>
          <a:srgbClr val="00ADEF"/>
        </a:accent2>
        <a:accent3>
          <a:srgbClr val="006983"/>
        </a:accent3>
        <a:accent4>
          <a:srgbClr val="002960"/>
        </a:accent4>
        <a:accent5>
          <a:srgbClr val="AD005B"/>
        </a:accent5>
        <a:accent6>
          <a:srgbClr val="808080"/>
        </a:accent6>
        <a:hlink>
          <a:srgbClr val="006983"/>
        </a:hlink>
        <a:folHlink>
          <a:srgbClr val="3333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irm Format - template - blue - normal" id="{DFFC87FE-E378-48E5-880C-429190FD33BA}" vid="{9B5EF60C-54F3-4236-9E99-4AFEC72687A9}"/>
    </a:ext>
  </a:extLst>
</a:theme>
</file>

<file path=ppt/theme/theme2.xml><?xml version="1.0" encoding="utf-8"?>
<a:theme xmlns:a="http://schemas.openxmlformats.org/drawingml/2006/main" name="1_Firm Format - template_Blue">
  <a:themeElements>
    <a:clrScheme name="Cyan_blue">
      <a:dk1>
        <a:srgbClr val="000000"/>
      </a:dk1>
      <a:lt1>
        <a:srgbClr val="FFFFFF"/>
      </a:lt1>
      <a:dk2>
        <a:srgbClr val="002960"/>
      </a:dk2>
      <a:lt2>
        <a:srgbClr val="FFFFFF"/>
      </a:lt2>
      <a:accent1>
        <a:srgbClr val="C5C5C5"/>
      </a:accent1>
      <a:accent2>
        <a:srgbClr val="00ADEF"/>
      </a:accent2>
      <a:accent3>
        <a:srgbClr val="0065BD"/>
      </a:accent3>
      <a:accent4>
        <a:srgbClr val="002960"/>
      </a:accent4>
      <a:accent5>
        <a:srgbClr val="F27F00"/>
      </a:accent5>
      <a:accent6>
        <a:srgbClr val="808080"/>
      </a:accent6>
      <a:hlink>
        <a:srgbClr val="0065BD"/>
      </a:hlink>
      <a:folHlink>
        <a:srgbClr val="00296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McKinsey Blue with Orange">
        <a:dk1>
          <a:srgbClr val="000000"/>
        </a:dk1>
        <a:lt1>
          <a:srgbClr val="FFFFFF"/>
        </a:lt1>
        <a:dk2>
          <a:srgbClr val="002960"/>
        </a:dk2>
        <a:lt2>
          <a:srgbClr val="FFFFFF"/>
        </a:lt2>
        <a:accent1>
          <a:srgbClr val="C5C5C5"/>
        </a:accent1>
        <a:accent2>
          <a:srgbClr val="00ADEF"/>
        </a:accent2>
        <a:accent3>
          <a:srgbClr val="0065BD"/>
        </a:accent3>
        <a:accent4>
          <a:srgbClr val="002960"/>
        </a:accent4>
        <a:accent5>
          <a:srgbClr val="F27F00"/>
        </a:accent5>
        <a:accent6>
          <a:srgbClr val="808080"/>
        </a:accent6>
        <a:hlink>
          <a:srgbClr val="0065BD"/>
        </a:hlink>
        <a:folHlink>
          <a:srgbClr val="002960"/>
        </a:folHlink>
      </a:clrScheme>
      <a:clrMap bg1="lt1" tx1="dk1" bg2="lt2" tx2="dk2" accent1="accent1" accent2="accent2" accent3="accent3" accent4="accent4" accent5="accent5" accent6="accent6" hlink="hlink" folHlink="folHlink"/>
    </a:extraClrScheme>
    <a:extraClrScheme>
      <a:clrScheme name="McKinsey Blue with Pink">
        <a:dk1>
          <a:srgbClr val="000000"/>
        </a:dk1>
        <a:lt1>
          <a:srgbClr val="FFFFFF"/>
        </a:lt1>
        <a:dk2>
          <a:srgbClr val="002960"/>
        </a:dk2>
        <a:lt2>
          <a:srgbClr val="FFFFFF"/>
        </a:lt2>
        <a:accent1>
          <a:srgbClr val="C5C5C5"/>
        </a:accent1>
        <a:accent2>
          <a:srgbClr val="00ADEF"/>
        </a:accent2>
        <a:accent3>
          <a:srgbClr val="006983"/>
        </a:accent3>
        <a:accent4>
          <a:srgbClr val="002960"/>
        </a:accent4>
        <a:accent5>
          <a:srgbClr val="AD005B"/>
        </a:accent5>
        <a:accent6>
          <a:srgbClr val="808080"/>
        </a:accent6>
        <a:hlink>
          <a:srgbClr val="006983"/>
        </a:hlink>
        <a:folHlink>
          <a:srgbClr val="3333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irm Format - template - blue - normal" id="{DFFC87FE-E378-48E5-880C-429190FD33BA}" vid="{9B5EF60C-54F3-4236-9E99-4AFEC72687A9}"/>
    </a:ext>
  </a:extLst>
</a:theme>
</file>

<file path=ppt/theme/theme3.xml><?xml version="1.0" encoding="utf-8"?>
<a:theme xmlns:a="http://schemas.openxmlformats.org/drawingml/2006/main" name="LEO-ppt template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O-ppt template 2022  -  Read-Only" id="{874324F1-D00B-4D7F-86CF-C46CB0EC42A0}" vid="{EC163CA0-D650-4298-ADB0-F12DF5CB3BBD}"/>
    </a:ext>
  </a:extLst>
</a:theme>
</file>

<file path=ppt/theme/theme4.xml><?xml version="1.0" encoding="utf-8"?>
<a:theme xmlns:a="http://schemas.openxmlformats.org/drawingml/2006/main" name="1_LEO-ppt template 2022">
  <a:themeElements>
    <a:clrScheme name="Custom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1C3E51"/>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O-ppt template 2022  -  Read-Only" id="{874324F1-D00B-4D7F-86CF-C46CB0EC42A0}" vid="{EC163CA0-D650-4298-ADB0-F12DF5CB3BBD}"/>
    </a:ext>
  </a:extLst>
</a:theme>
</file>

<file path=ppt/theme/theme5.xml><?xml version="1.0" encoding="utf-8"?>
<a:theme xmlns:a="http://schemas.openxmlformats.org/drawingml/2006/main" name="2_Firm Format - template_Blue">
  <a:themeElements>
    <a:clrScheme name="Cyan_blue">
      <a:dk1>
        <a:srgbClr val="000000"/>
      </a:dk1>
      <a:lt1>
        <a:srgbClr val="FFFFFF"/>
      </a:lt1>
      <a:dk2>
        <a:srgbClr val="002960"/>
      </a:dk2>
      <a:lt2>
        <a:srgbClr val="FFFFFF"/>
      </a:lt2>
      <a:accent1>
        <a:srgbClr val="C5C5C5"/>
      </a:accent1>
      <a:accent2>
        <a:srgbClr val="00ADEF"/>
      </a:accent2>
      <a:accent3>
        <a:srgbClr val="0065BD"/>
      </a:accent3>
      <a:accent4>
        <a:srgbClr val="002960"/>
      </a:accent4>
      <a:accent5>
        <a:srgbClr val="F27F00"/>
      </a:accent5>
      <a:accent6>
        <a:srgbClr val="808080"/>
      </a:accent6>
      <a:hlink>
        <a:srgbClr val="0065BD"/>
      </a:hlink>
      <a:folHlink>
        <a:srgbClr val="00296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McKinsey Blue with Orange">
        <a:dk1>
          <a:srgbClr val="000000"/>
        </a:dk1>
        <a:lt1>
          <a:srgbClr val="FFFFFF"/>
        </a:lt1>
        <a:dk2>
          <a:srgbClr val="002960"/>
        </a:dk2>
        <a:lt2>
          <a:srgbClr val="FFFFFF"/>
        </a:lt2>
        <a:accent1>
          <a:srgbClr val="C5C5C5"/>
        </a:accent1>
        <a:accent2>
          <a:srgbClr val="00ADEF"/>
        </a:accent2>
        <a:accent3>
          <a:srgbClr val="0065BD"/>
        </a:accent3>
        <a:accent4>
          <a:srgbClr val="002960"/>
        </a:accent4>
        <a:accent5>
          <a:srgbClr val="F27F00"/>
        </a:accent5>
        <a:accent6>
          <a:srgbClr val="808080"/>
        </a:accent6>
        <a:hlink>
          <a:srgbClr val="0065BD"/>
        </a:hlink>
        <a:folHlink>
          <a:srgbClr val="002960"/>
        </a:folHlink>
      </a:clrScheme>
      <a:clrMap bg1="lt1" tx1="dk1" bg2="lt2" tx2="dk2" accent1="accent1" accent2="accent2" accent3="accent3" accent4="accent4" accent5="accent5" accent6="accent6" hlink="hlink" folHlink="folHlink"/>
    </a:extraClrScheme>
    <a:extraClrScheme>
      <a:clrScheme name="McKinsey Blue with Pink">
        <a:dk1>
          <a:srgbClr val="000000"/>
        </a:dk1>
        <a:lt1>
          <a:srgbClr val="FFFFFF"/>
        </a:lt1>
        <a:dk2>
          <a:srgbClr val="002960"/>
        </a:dk2>
        <a:lt2>
          <a:srgbClr val="FFFFFF"/>
        </a:lt2>
        <a:accent1>
          <a:srgbClr val="C5C5C5"/>
        </a:accent1>
        <a:accent2>
          <a:srgbClr val="00ADEF"/>
        </a:accent2>
        <a:accent3>
          <a:srgbClr val="006983"/>
        </a:accent3>
        <a:accent4>
          <a:srgbClr val="002960"/>
        </a:accent4>
        <a:accent5>
          <a:srgbClr val="AD005B"/>
        </a:accent5>
        <a:accent6>
          <a:srgbClr val="808080"/>
        </a:accent6>
        <a:hlink>
          <a:srgbClr val="006983"/>
        </a:hlink>
        <a:folHlink>
          <a:srgbClr val="3333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irm Format - template - blue - normal" id="{DFFC87FE-E378-48E5-880C-429190FD33BA}" vid="{9B5EF60C-54F3-4236-9E99-4AFEC72687A9}"/>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74138844F3DA7489B321BC9A11EA51A" ma:contentTypeVersion="14" ma:contentTypeDescription="Create a new document." ma:contentTypeScope="" ma:versionID="5dd90480467db4f34769074f964b5d96">
  <xsd:schema xmlns:xsd="http://www.w3.org/2001/XMLSchema" xmlns:xs="http://www.w3.org/2001/XMLSchema" xmlns:p="http://schemas.microsoft.com/office/2006/metadata/properties" xmlns:ns2="1a62cf3f-7479-4784-90b7-111003370c1c" xmlns:ns3="ee6d8f00-d85a-4260-b4cf-249533e58dcd" xmlns:ns4="e4664c3e-f049-4574-bd7d-7499d2032cca" targetNamespace="http://schemas.microsoft.com/office/2006/metadata/properties" ma:root="true" ma:fieldsID="a8b0ff9da952359ab890d187e6954346" ns2:_="" ns3:_="" ns4:_="">
    <xsd:import namespace="1a62cf3f-7479-4784-90b7-111003370c1c"/>
    <xsd:import namespace="ee6d8f00-d85a-4260-b4cf-249533e58dcd"/>
    <xsd:import namespace="e4664c3e-f049-4574-bd7d-7499d2032cc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62cf3f-7479-4784-90b7-111003370c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0d83692-8000-456c-81e0-753272234f01"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e6d8f00-d85a-4260-b4cf-249533e58dcd"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4664c3e-f049-4574-bd7d-7499d2032cca"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f45c6d85-46f7-4551-89dd-e3eed466ab5e}" ma:internalName="TaxCatchAll" ma:showField="CatchAllData" ma:web="ee6d8f00-d85a-4260-b4cf-249533e58d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a62cf3f-7479-4784-90b7-111003370c1c">
      <Terms xmlns="http://schemas.microsoft.com/office/infopath/2007/PartnerControls"/>
    </lcf76f155ced4ddcb4097134ff3c332f>
    <TaxCatchAll xmlns="e4664c3e-f049-4574-bd7d-7499d2032cc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B79431F-BA42-474D-A288-A0B0E108AECD}">
  <ds:schemaRefs>
    <ds:schemaRef ds:uri="1a62cf3f-7479-4784-90b7-111003370c1c"/>
    <ds:schemaRef ds:uri="e4664c3e-f049-4574-bd7d-7499d2032cca"/>
    <ds:schemaRef ds:uri="ee6d8f00-d85a-4260-b4cf-249533e58dc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066174A-FDB1-47D2-B043-506C5E95BE96}">
  <ds:schemaRefs>
    <ds:schemaRef ds:uri="1a62cf3f-7479-4784-90b7-111003370c1c"/>
    <ds:schemaRef ds:uri="e4664c3e-f049-4574-bd7d-7499d2032cca"/>
    <ds:schemaRef ds:uri="ee6d8f00-d85a-4260-b4cf-249533e58dc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B4DDB53-FEAD-4679-839D-E3876441017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45</Slides>
  <Notes>35</Notes>
  <HiddenSlides>0</HiddenSlides>
  <ScaleCrop>false</ScaleCrop>
  <HeadingPairs>
    <vt:vector size="4" baseType="variant">
      <vt:variant>
        <vt:lpstr>Theme</vt:lpstr>
      </vt:variant>
      <vt:variant>
        <vt:i4>5</vt:i4>
      </vt:variant>
      <vt:variant>
        <vt:lpstr>Slide Titles</vt:lpstr>
      </vt:variant>
      <vt:variant>
        <vt:i4>45</vt:i4>
      </vt:variant>
    </vt:vector>
  </HeadingPairs>
  <TitlesOfParts>
    <vt:vector size="50" baseType="lpstr">
      <vt:lpstr>Firm Format - template_Blue</vt:lpstr>
      <vt:lpstr>1_Firm Format - template_Blue</vt:lpstr>
      <vt:lpstr>LEO-ppt template 2022</vt:lpstr>
      <vt:lpstr>1_LEO-ppt template 2022</vt:lpstr>
      <vt:lpstr>2_Firm Format - template_Blue</vt:lpstr>
      <vt:lpstr>PowerPoint Presentation</vt:lpstr>
      <vt:lpstr>Our agenda today: </vt:lpstr>
      <vt:lpstr>Why Sixty by 30?</vt:lpstr>
      <vt:lpstr>38% of Michigan families don’t make enough to make ends meet</vt:lpstr>
      <vt:lpstr>Prosperity is not widely shared</vt:lpstr>
      <vt:lpstr>Key Economic Performance</vt:lpstr>
      <vt:lpstr>PowerPoint Presentation</vt:lpstr>
      <vt:lpstr>Trailing behind in per capita income</vt:lpstr>
      <vt:lpstr>Postsecondary education is correlated with lower poverty rates in Michigan</vt:lpstr>
      <vt:lpstr>Median annual wages increase with higher educational attainment. </vt:lpstr>
      <vt:lpstr>Postsecondary education is a key strategy to address our workforce challenges</vt:lpstr>
      <vt:lpstr>Top Occupations by Education and Training</vt:lpstr>
      <vt:lpstr>Too many missed opportunities</vt:lpstr>
      <vt:lpstr>We needed a new ambition Sixty by 30 is about bolstering the state’s competitiveness and expanding economic opportunity</vt:lpstr>
      <vt:lpstr>PowerPoint Presentation</vt:lpstr>
      <vt:lpstr>Major Talent Investments</vt:lpstr>
      <vt:lpstr>Expanding Access to Community Colleges</vt:lpstr>
      <vt:lpstr>Investing in Navigators</vt:lpstr>
      <vt:lpstr>Why do we need regional goals?</vt:lpstr>
      <vt:lpstr>400,000</vt:lpstr>
      <vt:lpstr>The impact of 10% growth:  +362,631 additional credentials</vt:lpstr>
      <vt:lpstr>Achieving Our Goal</vt:lpstr>
      <vt:lpstr>Why set a public goal?  Setting a public goal has tangible benefits</vt:lpstr>
      <vt:lpstr>Data informed modeling</vt:lpstr>
      <vt:lpstr>What do today’s data show about the U.P.?</vt:lpstr>
      <vt:lpstr>PowerPoint Presentation</vt:lpstr>
      <vt:lpstr>Share of Population Ages 25-64 by Educational Attainment in the U.P.</vt:lpstr>
      <vt:lpstr>Educational Attainment by Gender (Population 25 Years and Older) in the Upper Peninsula</vt:lpstr>
      <vt:lpstr>Share of Population 25 Years and Older with a Bachelor’s Degree or Higher by Race and Ethnicity and Gender, in the Upper Peninsula</vt:lpstr>
      <vt:lpstr>Median annual wages increase with higher educational attainment. </vt:lpstr>
      <vt:lpstr>Number of Individuals Employed with Some College and Above by Supersector in the Upper Peninsula</vt:lpstr>
      <vt:lpstr>Share of Employment at each Educational Level by Industry Supersector in the Upper Peninsula</vt:lpstr>
      <vt:lpstr>Top Occupations by Projected Growth (2018–2028) and Typical Education in the Upper Peninsula</vt:lpstr>
      <vt:lpstr>Top Occupations by Projected Growth (2018–2028) and Typical Education in the Upper Peninsula</vt:lpstr>
      <vt:lpstr>Frontliners and Reconnectors in the Upper Peninsula</vt:lpstr>
      <vt:lpstr>What would it mean to embark on this work?</vt:lpstr>
      <vt:lpstr>Our strategy</vt:lpstr>
      <vt:lpstr>The UP can set a goal to improve economic competitiveness and grow family prosperity</vt:lpstr>
      <vt:lpstr>Traditional age students  Baseline data</vt:lpstr>
      <vt:lpstr>Adults 25+  Baseline data</vt:lpstr>
      <vt:lpstr>A Framework for Mapping Current Strategies we’ll work together to map strategies in your region</vt:lpstr>
      <vt:lpstr>There are strategies with demonstrated success Gov, K-12, higher ed, private sector, community-based and philanthropic institutions all have a role</vt:lpstr>
      <vt:lpstr>The state can help Our Sixty by 30 team can provide strategic and technical support</vt:lpstr>
      <vt:lpstr>PowerPoint Presentation</vt:lpstr>
      <vt:lpstr>Questions and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Labor and Economic Opportunity Oakland County Postsecondary Education discussion</dc:title>
  <dc:creator>Anderson, Evan (LEO)</dc:creator>
  <cp:revision>1</cp:revision>
  <cp:lastPrinted>2022-10-04T00:00:16Z</cp:lastPrinted>
  <dcterms:created xsi:type="dcterms:W3CDTF">2020-01-26T16:14:43Z</dcterms:created>
  <dcterms:modified xsi:type="dcterms:W3CDTF">2022-10-06T15:28:04Z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0x010100374138844F3DA7489B321BC9A11EA51A</vt:lpwstr>
  </property>
  <property fmtid="{D5CDD505-2E9C-101B-9397-08002B2CF9AE}" pid="3" name="MediaServiceImageTags">
    <vt:lpwstr/>
  </property>
  <property fmtid="{D5CDD505-2E9C-101B-9397-08002B2CF9AE}" pid="4" name="MSIP_Label_3a2fed65-62e7-46ea-af74-187e0c17143a_Enabled">
    <vt:lpwstr>true</vt:lpwstr>
  </property>
  <property fmtid="{D5CDD505-2E9C-101B-9397-08002B2CF9AE}" pid="5" name="MSIP_Label_3a2fed65-62e7-46ea-af74-187e0c17143a_SetDate">
    <vt:lpwstr>2022-07-15T15:55:59Z</vt:lpwstr>
  </property>
  <property fmtid="{D5CDD505-2E9C-101B-9397-08002B2CF9AE}" pid="6" name="MSIP_Label_3a2fed65-62e7-46ea-af74-187e0c17143a_Method">
    <vt:lpwstr>Privileged</vt:lpwstr>
  </property>
  <property fmtid="{D5CDD505-2E9C-101B-9397-08002B2CF9AE}" pid="7" name="MSIP_Label_3a2fed65-62e7-46ea-af74-187e0c17143a_Name">
    <vt:lpwstr>3a2fed65-62e7-46ea-af74-187e0c17143a</vt:lpwstr>
  </property>
  <property fmtid="{D5CDD505-2E9C-101B-9397-08002B2CF9AE}" pid="8" name="MSIP_Label_3a2fed65-62e7-46ea-af74-187e0c17143a_SiteId">
    <vt:lpwstr>d5fb7087-3777-42ad-966a-892ef47225d1</vt:lpwstr>
  </property>
  <property fmtid="{D5CDD505-2E9C-101B-9397-08002B2CF9AE}" pid="9" name="MSIP_Label_3a2fed65-62e7-46ea-af74-187e0c17143a_ActionId">
    <vt:lpwstr>0fb23ad7-2ff0-4bd7-aa50-8b6cfa6f7d47</vt:lpwstr>
  </property>
  <property fmtid="{D5CDD505-2E9C-101B-9397-08002B2CF9AE}" pid="10" name="MSIP_Label_3a2fed65-62e7-46ea-af74-187e0c17143a_ContentBits">
    <vt:lpwstr>0</vt:lpwstr>
  </property>
</Properties>
</file>