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Michigan’s Opioid Settlement</a:t>
            </a:r>
            <a:br>
              <a:rPr lang="en-US" dirty="0"/>
            </a:br>
            <a:r>
              <a:rPr lang="en-US" dirty="0"/>
              <a:t>  </a:t>
            </a:r>
            <a:r>
              <a:rPr lang="en-US" sz="4000" dirty="0"/>
              <a:t>Marquette County’s Next Steps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28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Settlement Information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1803863" y="2425841"/>
            <a:ext cx="8969432" cy="3802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$26 billion dollar national settlement with several major distributors – Cardinal, McKesson, and AmerisourceBergen and opioid manufacturer Johnson &amp; Johnson.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Money to be released to state and local governments in the 2</a:t>
            </a:r>
            <a:r>
              <a:rPr lang="en-US" sz="20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3</a:t>
            </a:r>
            <a:r>
              <a:rPr lang="en-US" sz="20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quarter of 2022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settlement(s) pending – Purdue Pharma (tens of millions to Michigan)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Payouts to be spread out over 18 years – Assist communities struggling with high rates of opioid deaths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Marquette County to receiv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approximately $1.9 million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215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Marquette County’s Next Steps</a:t>
            </a:r>
          </a:p>
        </p:txBody>
      </p:sp>
      <p:sp>
        <p:nvSpPr>
          <p:cNvPr id="3" name="Rectangle 2"/>
          <p:cNvSpPr/>
          <p:nvPr/>
        </p:nvSpPr>
        <p:spPr>
          <a:xfrm>
            <a:off x="1271847" y="2012266"/>
            <a:ext cx="10565477" cy="4578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County Process: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reached out to the County’s Health Department Director – To begin a dialog on next steps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Intent is to bring in a variety of players to the table to listen to what is felt to be the best use(s) for the funding.  Those to be </a:t>
            </a:r>
            <a:r>
              <a:rPr lang="en-US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invited will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include: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Upper Great Lakes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Great Lakes Recovery Center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North Care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Representative(s) from the hospital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County Health Department</a:t>
            </a:r>
          </a:p>
          <a:p>
            <a:pPr marL="8001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UPHP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 From these discussion outcomes/plan will be developed and brought back to the County Board of     Commissioners for its review and consideration.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046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088312"/>
          </a:xfrm>
        </p:spPr>
        <p:txBody>
          <a:bodyPr/>
          <a:lstStyle/>
          <a:p>
            <a:r>
              <a:rPr lang="en-US" dirty="0"/>
              <a:t>Opioid Remediation Uses</a:t>
            </a:r>
          </a:p>
        </p:txBody>
      </p:sp>
      <p:sp>
        <p:nvSpPr>
          <p:cNvPr id="3" name="Rectangle 2"/>
          <p:cNvSpPr/>
          <p:nvPr/>
        </p:nvSpPr>
        <p:spPr>
          <a:xfrm>
            <a:off x="1995055" y="2516410"/>
            <a:ext cx="9335192" cy="3473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Categories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Opioid use disorder (OUD) treatment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Prevention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Treatment and recovery support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Connecting people to help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Address needs of pregnant women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responder support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Leadership planning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06823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272</TotalTime>
  <Words>243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Wingdings</vt:lpstr>
      <vt:lpstr>Wingdings 3</vt:lpstr>
      <vt:lpstr>Wisp</vt:lpstr>
      <vt:lpstr>Michigan’s Opioid Settlement   Marquette County’s Next Steps</vt:lpstr>
      <vt:lpstr>General Settlement Information</vt:lpstr>
      <vt:lpstr>Marquette County’s Next Steps</vt:lpstr>
      <vt:lpstr>Opioid Remediation Uses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Michign Opioid Settlement – Marquette County’s Next Steps</dc:title>
  <dc:creator>Scott Erbisch</dc:creator>
  <cp:lastModifiedBy>UPCAP Down</cp:lastModifiedBy>
  <cp:revision>8</cp:revision>
  <cp:lastPrinted>2022-05-02T15:49:00Z</cp:lastPrinted>
  <dcterms:created xsi:type="dcterms:W3CDTF">2022-05-02T14:23:53Z</dcterms:created>
  <dcterms:modified xsi:type="dcterms:W3CDTF">2022-05-10T15:59:59Z</dcterms:modified>
</cp:coreProperties>
</file>