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4" r:id="rId5"/>
    <p:sldId id="270" r:id="rId6"/>
    <p:sldId id="271" r:id="rId7"/>
    <p:sldId id="272" r:id="rId8"/>
    <p:sldId id="269" r:id="rId9"/>
    <p:sldId id="273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961F67-9B83-48D5-A50E-EAED92196C5E}" v="198" dt="2022-05-03T16:08:5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01B07-2587-41CD-B1D5-EA7E14E86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54116-EB8B-47C0-B15B-CDAAA8009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6DFD0-AF08-4F0D-8FE5-3B8A6F67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A94E7-A12C-486F-923F-0ECD353CC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01E68-0D32-4900-98C1-7C42DF15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0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71502-346A-4578-B9DF-1AC39F448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E55BD-90D4-4F67-8421-4D06A4A19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BBECD-C63E-4768-8792-F3B763F1D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72343-1C13-4265-B548-E7A7B1E7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19DEC-D2F5-4CF4-92C0-B1548B84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8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B44B7-7EB3-4F02-9696-7BF7AADC75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CBB0C-9593-41AF-93B1-EF76669A0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868B6-51EB-41DB-A4A6-A865366C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AD8AF-925E-448F-9752-C96310BED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8DB81-719D-4786-A009-E4ED36E76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73ECC-7C0E-49EC-A1C9-3CD648410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209EF-7927-4527-A6E8-D9A4A66A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8995C-079C-4433-9680-B458C8BBB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6CA39-9AEF-4398-B944-9883B2704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3B73C-B041-4908-9FBE-2861B609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8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443A8-2F12-42BE-B6EC-795E3F16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E10D3-884C-4C4A-941E-3FFB0151B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14FF5-948D-4011-B9BF-92D4B2A01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C6F69-8A1B-40BA-8864-4286BC7D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564EF-39EF-406B-BBA7-F15B933FC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6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30685-94A2-42F0-AFF4-281F6908C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4DEF6-A4E8-4732-B38F-623B0746D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54AAC-D884-4254-8278-4C4B947CB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18ADFF-4249-45AA-8499-726CD22B2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20A069-CB43-42F0-B69F-9F1BB772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CBD9B-50B6-4794-8896-7F053DC54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0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13E5B-663C-42CA-8B9D-23AC844C0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16023-D110-42FA-9857-CEA312162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593EE-69F3-4944-812A-96F2CE5F3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0563B-084D-4342-8EBD-794EC2DBE8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88D829-09C9-4388-A174-55653A1023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3BB81F-CA0D-4D9D-86BC-5367397B6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74DB2D-223E-4E98-89B9-EB790EB7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578A16-22A6-406D-889F-F77F1E1F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0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D4946-645A-46B1-9BA5-F1B1D311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75B666-7D36-4AC0-AC90-74C6C3486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66244-4055-4581-AFB2-AD6C396CA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756AB5-D61A-4AD4-B804-13D5BC7D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6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8980F1-10A7-48BA-83B8-8EC81A14A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EF9E73-0928-4B04-A27C-6169F40DF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EE59E-D84C-4B27-B0FC-53AB150F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1B0E-1DD8-45DD-AEC5-C20DB4594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E7039-F08E-4980-A8BC-F970F13B8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BE95CA-D52D-4FD8-A2D1-1AEA85D6B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3968A-2CCA-4C2B-9813-6C4FBA939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F4850-ACCB-4A11-B9EA-D7B3FB82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575F1-4553-4602-8AD6-8D0DA4CC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7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67701-4E93-4E69-A807-6F4DCF676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649789-B562-404A-BA94-806FA491E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76FBE-03B9-48F0-AB89-71A5765D7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BD5D5-23D0-48B3-81DE-A918F0D44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3923C-E5B4-469B-826F-220B2C213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9E5501-4D7B-4298-B5A4-544FEA86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6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C028C8-6614-4B74-96C5-4A06E0533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4E5DD-8FD4-44B9-9656-A8F160329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AAA7D-EBBB-4C8E-86E3-1663AD7974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CDBA9-7A27-46E1-A650-EAF65FDCCBE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ED179-502C-4F33-A189-A7C058769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AF4A1-0973-4CF2-A75E-7338E47FF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A687-7E20-463A-90DB-BFA768F78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6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greenburg@pfnllc.ne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64BB316-5411-4DB5-8CB8-400AEF29A9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1" r="3" b="9335"/>
          <a:stretch/>
        </p:blipFill>
        <p:spPr>
          <a:xfrm>
            <a:off x="367646" y="1728549"/>
            <a:ext cx="3766312" cy="3076349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5628D-49F4-43A8-A125-D32955A6D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r>
              <a:rPr lang="en-US" sz="6600" b="1" dirty="0">
                <a:solidFill>
                  <a:srgbClr val="006699"/>
                </a:solidFill>
              </a:rPr>
              <a:t>NG911 Update</a:t>
            </a:r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983DEE-B8A8-3FD4-6210-FD14CCB6AFBA}"/>
              </a:ext>
            </a:extLst>
          </p:cNvPr>
          <p:cNvSpPr txBox="1"/>
          <p:nvPr/>
        </p:nvSpPr>
        <p:spPr>
          <a:xfrm>
            <a:off x="6321047" y="4213299"/>
            <a:ext cx="4700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6699"/>
                </a:solidFill>
              </a:rPr>
              <a:t>Tim McKee</a:t>
            </a:r>
          </a:p>
          <a:p>
            <a:pPr algn="ctr"/>
            <a:r>
              <a:rPr lang="en-US" sz="2400" dirty="0">
                <a:solidFill>
                  <a:srgbClr val="006699"/>
                </a:solidFill>
              </a:rPr>
              <a:t> NG-911 Program Director</a:t>
            </a:r>
          </a:p>
          <a:p>
            <a:pPr algn="ctr"/>
            <a:r>
              <a:rPr lang="en-US" sz="2400" dirty="0">
                <a:solidFill>
                  <a:srgbClr val="006699"/>
                </a:solidFill>
              </a:rPr>
              <a:t>tmckee@pfnllc.net</a:t>
            </a:r>
          </a:p>
        </p:txBody>
      </p:sp>
    </p:spTree>
    <p:extLst>
      <p:ext uri="{BB962C8B-B14F-4D97-AF65-F5344CB8AC3E}">
        <p14:creationId xmlns:p14="http://schemas.microsoft.com/office/powerpoint/2010/main" val="2735505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C1B3B4-BC00-4F73-B2C1-0A697F6C76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8688" y="5534038"/>
            <a:ext cx="3377477" cy="140829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668F1E6-41CD-4DD5-9476-B19395FA1B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627221B-1A37-4979-9E3D-00D84C98D0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Jennifer Greenburg</a:t>
            </a:r>
          </a:p>
          <a:p>
            <a:r>
              <a:rPr lang="en-US" dirty="0"/>
              <a:t>Vice President of Government Affairs</a:t>
            </a:r>
          </a:p>
          <a:p>
            <a:r>
              <a:rPr lang="en-US" dirty="0">
                <a:hlinkClick r:id="rId3"/>
              </a:rPr>
              <a:t>jgreenburg@pfnllc.net</a:t>
            </a:r>
            <a:endParaRPr lang="en-US" dirty="0"/>
          </a:p>
          <a:p>
            <a:r>
              <a:rPr lang="en-US" dirty="0"/>
              <a:t>517-449-2385</a:t>
            </a:r>
          </a:p>
        </p:txBody>
      </p:sp>
    </p:spTree>
    <p:extLst>
      <p:ext uri="{BB962C8B-B14F-4D97-AF65-F5344CB8AC3E}">
        <p14:creationId xmlns:p14="http://schemas.microsoft.com/office/powerpoint/2010/main" val="208540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3EE8AD-7538-5EDF-0BFF-EA8C1AEE1F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751" t="1737" r="6195" b="7871"/>
          <a:stretch/>
        </p:blipFill>
        <p:spPr>
          <a:xfrm>
            <a:off x="2641599" y="-1"/>
            <a:ext cx="7980218" cy="67286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CC2AF8F-E073-1286-5777-5B90DC3651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61" y="2900342"/>
            <a:ext cx="3377477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5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6B0F282-B2D8-9718-7879-5BB163FE3C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4" r="2012"/>
          <a:stretch/>
        </p:blipFill>
        <p:spPr>
          <a:xfrm>
            <a:off x="1791855" y="0"/>
            <a:ext cx="86175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9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64BB316-5411-4DB5-8CB8-400AEF29A9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1" r="3" b="9335"/>
          <a:stretch/>
        </p:blipFill>
        <p:spPr>
          <a:xfrm>
            <a:off x="367646" y="1728549"/>
            <a:ext cx="3766312" cy="3076349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15628D-49F4-43A8-A125-D32955A6DC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r>
              <a:rPr lang="en-US" sz="6600" b="1" dirty="0">
                <a:solidFill>
                  <a:srgbClr val="006699"/>
                </a:solidFill>
              </a:rPr>
              <a:t>Broadband Partnerships</a:t>
            </a:r>
          </a:p>
        </p:txBody>
      </p:sp>
      <p:sp>
        <p:nvSpPr>
          <p:cNvPr id="31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DD6417-1B49-1BC8-F974-14987DB56567}"/>
              </a:ext>
            </a:extLst>
          </p:cNvPr>
          <p:cNvSpPr txBox="1"/>
          <p:nvPr/>
        </p:nvSpPr>
        <p:spPr>
          <a:xfrm>
            <a:off x="6096000" y="4299438"/>
            <a:ext cx="5175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6699"/>
                </a:solidFill>
              </a:rPr>
              <a:t>Jennifer Greenburg</a:t>
            </a:r>
          </a:p>
          <a:p>
            <a:pPr algn="ctr"/>
            <a:r>
              <a:rPr lang="en-US" sz="2400" dirty="0">
                <a:solidFill>
                  <a:srgbClr val="006699"/>
                </a:solidFill>
              </a:rPr>
              <a:t>Government Relations</a:t>
            </a:r>
          </a:p>
          <a:p>
            <a:pPr algn="ctr"/>
            <a:r>
              <a:rPr lang="en-US" sz="2400" dirty="0">
                <a:solidFill>
                  <a:srgbClr val="006699"/>
                </a:solidFill>
              </a:rPr>
              <a:t>jgreenburg@pfnllc.net</a:t>
            </a:r>
          </a:p>
        </p:txBody>
      </p:sp>
    </p:spTree>
    <p:extLst>
      <p:ext uri="{BB962C8B-B14F-4D97-AF65-F5344CB8AC3E}">
        <p14:creationId xmlns:p14="http://schemas.microsoft.com/office/powerpoint/2010/main" val="123577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77A4D-D2D3-4617-8591-8B84D4AE7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Funding Opportunities</a:t>
            </a:r>
            <a:endParaRPr lang="en-US" sz="3000" dirty="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E3954-AFFC-4CFA-B3F8-AAAE6C4EE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1952488"/>
            <a:ext cx="10972799" cy="4571403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6699"/>
                </a:solidFill>
              </a:rPr>
              <a:t>MIHI State Grants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least $150 million for last mile grants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35% reserved for middle mile grant program ($87 million)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lvl="4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Government buildings/sharing resources</a:t>
            </a:r>
          </a:p>
          <a:p>
            <a:pPr lvl="4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Educational opportunities</a:t>
            </a:r>
          </a:p>
          <a:p>
            <a:pPr lvl="4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Increase access for manufacturing</a:t>
            </a:r>
          </a:p>
          <a:p>
            <a:pPr lvl="4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Economic development tool 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Fall/Winter 2022 expected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6699"/>
                </a:solidFill>
              </a:rPr>
              <a:t>NTIA Federal Grants</a:t>
            </a:r>
          </a:p>
          <a:p>
            <a:pPr lvl="3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Enabling Middle Mile Infrastructure Grant Program - $1 Billion</a:t>
            </a:r>
          </a:p>
          <a:p>
            <a:pPr lvl="3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Broadband Equity and Deployment Program (BEAD)</a:t>
            </a:r>
          </a:p>
          <a:p>
            <a:pPr lvl="3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</a:rPr>
              <a:t>Notice of Funding May 16th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67BC79-171A-4F10-A015-0020690C3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642" y="5364070"/>
            <a:ext cx="3377477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2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77A4D-D2D3-4617-8591-8B84D4AE7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Commonalities</a:t>
            </a:r>
            <a:endParaRPr lang="en-US" sz="3000" dirty="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E3954-AFFC-4CFA-B3F8-AAAE6C4EE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8945" y="2062523"/>
            <a:ext cx="6042427" cy="4119172"/>
          </a:xfrm>
        </p:spPr>
        <p:txBody>
          <a:bodyPr anchor="t">
            <a:normAutofit/>
          </a:bodyPr>
          <a:lstStyle/>
          <a:p>
            <a:pPr marL="1371600" lvl="3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Unserved/ Underserved</a:t>
            </a:r>
          </a:p>
          <a:p>
            <a:pPr marL="1371600" lvl="3" indent="0" algn="ctr">
              <a:spcBef>
                <a:spcPts val="0"/>
              </a:spcBef>
              <a:spcAft>
                <a:spcPts val="800"/>
              </a:spcAft>
              <a:buNone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71600" lvl="3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Anchor Institutions</a:t>
            </a:r>
          </a:p>
          <a:p>
            <a:pPr marL="1371600" lvl="3" indent="0" algn="ctr">
              <a:spcBef>
                <a:spcPts val="0"/>
              </a:spcBef>
              <a:spcAft>
                <a:spcPts val="800"/>
              </a:spcAft>
              <a:buNone/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71600" lvl="3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Partnerships</a:t>
            </a:r>
          </a:p>
          <a:p>
            <a:pPr marL="457200" lvl="1" indent="0">
              <a:buNone/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67BC79-171A-4F10-A015-0020690C3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642" y="5364070"/>
            <a:ext cx="3377477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8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77A4D-D2D3-4617-8591-8B84D4AE7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Partnerships are not….</a:t>
            </a:r>
            <a:endParaRPr lang="en-US" sz="3000" dirty="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67BC79-171A-4F10-A015-0020690C3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642" y="5364070"/>
            <a:ext cx="3377477" cy="14082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C44044-22EC-4EEF-02FD-3B517E409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6769" y="1911493"/>
            <a:ext cx="5376426" cy="46276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6B7975-74BC-75BB-6AFC-E67FDE221B35}"/>
              </a:ext>
            </a:extLst>
          </p:cNvPr>
          <p:cNvSpPr txBox="1"/>
          <p:nvPr/>
        </p:nvSpPr>
        <p:spPr>
          <a:xfrm>
            <a:off x="8534400" y="2448232"/>
            <a:ext cx="32544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Own network</a:t>
            </a:r>
          </a:p>
          <a:p>
            <a:endParaRPr lang="en-US" dirty="0"/>
          </a:p>
          <a:p>
            <a:r>
              <a:rPr lang="en-US" dirty="0"/>
              <a:t>Operate Network</a:t>
            </a:r>
          </a:p>
          <a:p>
            <a:endParaRPr lang="en-US" dirty="0"/>
          </a:p>
          <a:p>
            <a:r>
              <a:rPr lang="en-US" dirty="0"/>
              <a:t>Provide Matching Dollars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0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77A4D-D2D3-4617-8591-8B84D4AE7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Partnerships can also …</a:t>
            </a:r>
            <a:endParaRPr lang="en-US" sz="3000" dirty="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E3954-AFFC-4CFA-B3F8-AAAE6C4EE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10972799" cy="4119172"/>
          </a:xfrm>
        </p:spPr>
        <p:txBody>
          <a:bodyPr anchor="t">
            <a:normAutofit/>
          </a:bodyPr>
          <a:lstStyle/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67BC79-171A-4F10-A015-0020690C3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642" y="5364070"/>
            <a:ext cx="3377477" cy="14082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5812DC-99BA-207E-BE58-14E62B0569A2}"/>
              </a:ext>
            </a:extLst>
          </p:cNvPr>
          <p:cNvSpPr txBox="1"/>
          <p:nvPr/>
        </p:nvSpPr>
        <p:spPr>
          <a:xfrm>
            <a:off x="572492" y="1817233"/>
            <a:ext cx="1101852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Identify Needs – Anchor Institutions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Generate Community Support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Rights-of-Way Placement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/>
              <a:t>Streamline </a:t>
            </a:r>
            <a:r>
              <a:rPr lang="en-US" sz="2800" dirty="0"/>
              <a:t>Permit Process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Letters of Support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Public Agreement to Use Network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06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177A4D-D2D3-4617-8591-8B84D4AE7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1239" y="238539"/>
            <a:ext cx="4629774" cy="4543651"/>
          </a:xfrm>
        </p:spPr>
        <p:txBody>
          <a:bodyPr anchor="b">
            <a:normAutofit/>
          </a:bodyPr>
          <a:lstStyle/>
          <a:p>
            <a:pPr algn="ctr"/>
            <a:r>
              <a:rPr lang="en-US" sz="3200" dirty="0">
                <a:solidFill>
                  <a:srgbClr val="0066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000" dirty="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E3954-AFFC-4CFA-B3F8-AAAE6C4EE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10972799" cy="4119172"/>
          </a:xfrm>
        </p:spPr>
        <p:txBody>
          <a:bodyPr anchor="t">
            <a:normAutofit/>
          </a:bodyPr>
          <a:lstStyle/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67BC79-171A-4F10-A015-0020690C35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642" y="5364070"/>
            <a:ext cx="3377477" cy="14082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6D6AC9-A5BE-D682-972D-E3606B23A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617" y="0"/>
            <a:ext cx="7439025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8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160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NG911 Update</vt:lpstr>
      <vt:lpstr>PowerPoint Presentation</vt:lpstr>
      <vt:lpstr>PowerPoint Presentation</vt:lpstr>
      <vt:lpstr>Broadband Partnerships</vt:lpstr>
      <vt:lpstr> Funding Opportunities</vt:lpstr>
      <vt:lpstr> Commonalities</vt:lpstr>
      <vt:lpstr> Partnerships are not….</vt:lpstr>
      <vt:lpstr> Partnerships can also …</vt:lpstr>
      <vt:lpstr> 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and Grant Opportunities</dc:title>
  <dc:creator>Jennifer Greenburg</dc:creator>
  <cp:lastModifiedBy>UPCAP Down</cp:lastModifiedBy>
  <cp:revision>3</cp:revision>
  <dcterms:created xsi:type="dcterms:W3CDTF">2022-04-18T23:31:35Z</dcterms:created>
  <dcterms:modified xsi:type="dcterms:W3CDTF">2022-05-10T16:02:57Z</dcterms:modified>
</cp:coreProperties>
</file>